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</a:rPr>
              <a:t>Про хід вивчення питання щодо підготовки учителів до уроків</a:t>
            </a:r>
            <a:endParaRPr lang="uk-UA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pPr algn="r"/>
            <a:r>
              <a:rPr lang="uk-UA" dirty="0" smtClean="0"/>
              <a:t>Ростовська В.І., </a:t>
            </a:r>
          </a:p>
          <a:p>
            <a:pPr algn="r"/>
            <a:r>
              <a:rPr lang="uk-UA" dirty="0" smtClean="0"/>
              <a:t>начальник управління освіти і науки Департаменту науки і освіти ХОДА</a:t>
            </a:r>
            <a:endParaRPr lang="uk-UA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85794"/>
          </a:xfrm>
        </p:spPr>
        <p:txBody>
          <a:bodyPr>
            <a:noAutofit/>
          </a:bodyPr>
          <a:lstStyle/>
          <a:p>
            <a:r>
              <a:rPr lang="uk-UA" sz="3600" dirty="0" smtClean="0">
                <a:solidFill>
                  <a:schemeClr val="accent1">
                    <a:lumMod val="50000"/>
                  </a:schemeClr>
                </a:solidFill>
              </a:rPr>
              <a:t>Кількість відвіданих уроків  (за районами</a:t>
            </a:r>
            <a:r>
              <a:rPr lang="uk-UA" sz="3600" dirty="0" smtClean="0"/>
              <a:t>)</a:t>
            </a:r>
            <a:endParaRPr lang="uk-UA" sz="36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571471" y="714350"/>
          <a:ext cx="8358247" cy="61436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350"/>
                <a:gridCol w="2029303"/>
                <a:gridCol w="3000396"/>
                <a:gridCol w="1500198"/>
              </a:tblGrid>
              <a:tr h="699285"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Район 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Кількість відвіданих уроків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З низ з метою ознайомлення зі станом підготовки до уроків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Зроблено зауваження</a:t>
                      </a:r>
                      <a:endParaRPr lang="uk-UA" sz="1600" dirty="0"/>
                    </a:p>
                  </a:txBody>
                  <a:tcPr/>
                </a:tc>
              </a:tr>
              <a:tr h="405142"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Фрунзенський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20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13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2</a:t>
                      </a:r>
                      <a:endParaRPr lang="uk-UA" sz="1600" dirty="0"/>
                    </a:p>
                  </a:txBody>
                  <a:tcPr/>
                </a:tc>
              </a:tr>
              <a:tr h="405142"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Чугуївський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10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10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4</a:t>
                      </a:r>
                      <a:endParaRPr lang="uk-UA" sz="1600" dirty="0"/>
                    </a:p>
                  </a:txBody>
                  <a:tcPr/>
                </a:tc>
              </a:tr>
              <a:tr h="405142"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err="1" smtClean="0"/>
                        <a:t>Зміївський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</a:t>
                      </a:r>
                      <a:endParaRPr lang="uk-UA" sz="1600" dirty="0"/>
                    </a:p>
                  </a:txBody>
                  <a:tcPr/>
                </a:tc>
              </a:tr>
              <a:tr h="405142"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Харківський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</a:t>
                      </a:r>
                      <a:endParaRPr lang="uk-UA" sz="1600" dirty="0"/>
                    </a:p>
                  </a:txBody>
                  <a:tcPr/>
                </a:tc>
              </a:tr>
              <a:tr h="405142"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err="1" smtClean="0"/>
                        <a:t>Балаклійський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3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3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-</a:t>
                      </a:r>
                      <a:endParaRPr lang="uk-UA" sz="1600" dirty="0"/>
                    </a:p>
                  </a:txBody>
                  <a:tcPr/>
                </a:tc>
              </a:tr>
              <a:tr h="405142"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err="1" smtClean="0"/>
                        <a:t>Дергачівський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 36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36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</a:t>
                      </a:r>
                      <a:endParaRPr lang="uk-UA" sz="1600" dirty="0"/>
                    </a:p>
                  </a:txBody>
                  <a:tcPr/>
                </a:tc>
              </a:tr>
              <a:tr h="582662"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Ізюмський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9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9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2</a:t>
                      </a:r>
                      <a:endParaRPr lang="uk-UA" sz="1600" dirty="0"/>
                    </a:p>
                  </a:txBody>
                  <a:tcPr/>
                </a:tc>
              </a:tr>
              <a:tr h="405142"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м. Чугуїв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4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4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</a:t>
                      </a:r>
                      <a:endParaRPr lang="uk-UA" sz="1600" dirty="0"/>
                    </a:p>
                  </a:txBody>
                  <a:tcPr/>
                </a:tc>
              </a:tr>
              <a:tr h="405142"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err="1" smtClean="0"/>
                        <a:t>Кегичівський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23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23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-</a:t>
                      </a:r>
                      <a:endParaRPr lang="uk-UA" sz="1600" dirty="0"/>
                    </a:p>
                  </a:txBody>
                  <a:tcPr/>
                </a:tc>
              </a:tr>
              <a:tr h="405142"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Вовчанський 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-</a:t>
                      </a:r>
                      <a:endParaRPr lang="uk-UA" sz="1600" dirty="0"/>
                    </a:p>
                  </a:txBody>
                  <a:tcPr/>
                </a:tc>
              </a:tr>
              <a:tr h="405142"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м. Люботин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34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15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5</a:t>
                      </a:r>
                      <a:endParaRPr lang="uk-UA" sz="1600" dirty="0"/>
                    </a:p>
                  </a:txBody>
                  <a:tcPr/>
                </a:tc>
              </a:tr>
              <a:tr h="405142"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м. Ізюм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7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-</a:t>
                      </a:r>
                      <a:endParaRPr lang="uk-UA" sz="1600" dirty="0"/>
                    </a:p>
                  </a:txBody>
                  <a:tcPr/>
                </a:tc>
              </a:tr>
              <a:tr h="405142"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Борівський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4</a:t>
                      </a:r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uk-UA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-</a:t>
                      </a:r>
                      <a:endParaRPr lang="uk-UA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28736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</a:rPr>
              <a:t>Експрес-аналіз підготовки вчителя </a:t>
            </a:r>
            <a:br>
              <a:rPr lang="uk-UA" b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</a:rPr>
              <a:t>до уроку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50070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1800" dirty="0" smtClean="0"/>
              <a:t>Учитель ___________________</a:t>
            </a:r>
            <a:endParaRPr lang="ru-RU" sz="1800" dirty="0" smtClean="0"/>
          </a:p>
          <a:p>
            <a:pPr>
              <a:buNone/>
            </a:pPr>
            <a:r>
              <a:rPr lang="uk-UA" sz="1800" dirty="0" smtClean="0"/>
              <a:t>Предмет ___________________</a:t>
            </a:r>
            <a:endParaRPr lang="ru-RU" sz="1800" dirty="0" smtClean="0"/>
          </a:p>
          <a:p>
            <a:pPr>
              <a:buNone/>
            </a:pPr>
            <a:r>
              <a:rPr lang="uk-UA" sz="1800" dirty="0" smtClean="0"/>
              <a:t>Клас ______________________</a:t>
            </a:r>
            <a:endParaRPr lang="ru-RU" sz="1800" dirty="0" smtClean="0"/>
          </a:p>
          <a:p>
            <a:pPr>
              <a:buNone/>
            </a:pPr>
            <a:r>
              <a:rPr lang="uk-UA" sz="1800" dirty="0" smtClean="0"/>
              <a:t>Наявність календарного плану _________</a:t>
            </a:r>
            <a:endParaRPr lang="ru-RU" sz="1800" dirty="0" smtClean="0"/>
          </a:p>
          <a:p>
            <a:pPr>
              <a:buNone/>
            </a:pPr>
            <a:r>
              <a:rPr lang="uk-UA" sz="1800" dirty="0" smtClean="0"/>
              <a:t>                    поурочного плану ___________</a:t>
            </a:r>
            <a:endParaRPr lang="ru-RU" sz="1800" dirty="0" smtClean="0"/>
          </a:p>
          <a:p>
            <a:pPr>
              <a:buNone/>
            </a:pPr>
            <a:r>
              <a:rPr lang="uk-UA" sz="1800" dirty="0" smtClean="0"/>
              <a:t>Відповідність теми уроку в поурочному плані календарному плануванню _______</a:t>
            </a:r>
            <a:endParaRPr lang="ru-RU" sz="1800" dirty="0" smtClean="0"/>
          </a:p>
          <a:p>
            <a:pPr>
              <a:buNone/>
            </a:pPr>
            <a:r>
              <a:rPr lang="uk-UA" sz="1800" dirty="0" smtClean="0"/>
              <a:t>Оформлення класного журналу (дата, тема, облік відсутніх) ___________________</a:t>
            </a:r>
            <a:endParaRPr lang="ru-RU" sz="1800" dirty="0" smtClean="0"/>
          </a:p>
          <a:p>
            <a:pPr>
              <a:buNone/>
            </a:pPr>
            <a:r>
              <a:rPr lang="uk-UA" sz="1800" dirty="0" smtClean="0"/>
              <a:t>Підготовка приміщення:</a:t>
            </a:r>
            <a:endParaRPr lang="ru-RU" sz="1800" dirty="0" smtClean="0"/>
          </a:p>
          <a:p>
            <a:pPr>
              <a:buNone/>
            </a:pPr>
            <a:r>
              <a:rPr lang="uk-UA" sz="1800" dirty="0" smtClean="0"/>
              <a:t>оформлення дошки (дата, тема тощо) ______________</a:t>
            </a:r>
            <a:endParaRPr lang="ru-RU" sz="1800" dirty="0" smtClean="0"/>
          </a:p>
          <a:p>
            <a:pPr>
              <a:buNone/>
            </a:pPr>
            <a:r>
              <a:rPr lang="uk-UA" sz="1800" dirty="0" smtClean="0"/>
              <a:t>наочність (за потребою) __________________</a:t>
            </a:r>
            <a:endParaRPr lang="ru-RU" sz="1800" dirty="0" smtClean="0"/>
          </a:p>
          <a:p>
            <a:pPr>
              <a:buNone/>
            </a:pPr>
            <a:r>
              <a:rPr lang="uk-UA" sz="1800" dirty="0" smtClean="0"/>
              <a:t>дотримання температурного режиму ______________</a:t>
            </a:r>
            <a:endParaRPr lang="ru-RU" sz="1800" dirty="0" smtClean="0"/>
          </a:p>
          <a:p>
            <a:pPr>
              <a:buNone/>
            </a:pPr>
            <a:r>
              <a:rPr lang="uk-UA" sz="1800" dirty="0" smtClean="0"/>
              <a:t>освітлення ____________________</a:t>
            </a:r>
            <a:endParaRPr lang="ru-RU" sz="1800" dirty="0" smtClean="0"/>
          </a:p>
          <a:p>
            <a:pPr>
              <a:buNone/>
            </a:pPr>
            <a:r>
              <a:rPr lang="uk-UA" sz="1800" dirty="0" smtClean="0"/>
              <a:t> </a:t>
            </a:r>
            <a:endParaRPr lang="ru-RU" sz="1800" dirty="0" smtClean="0"/>
          </a:p>
          <a:p>
            <a:pPr>
              <a:buNone/>
            </a:pPr>
            <a:r>
              <a:rPr lang="uk-UA" sz="1800" dirty="0" smtClean="0"/>
              <a:t>______________________	                                                     ________________</a:t>
            </a:r>
            <a:endParaRPr lang="ru-RU" sz="1800" dirty="0" smtClean="0"/>
          </a:p>
          <a:p>
            <a:pPr>
              <a:buNone/>
            </a:pPr>
            <a:r>
              <a:rPr lang="uk-UA" sz="1800" dirty="0" smtClean="0"/>
              <a:t>	дата				                                                    підпис</a:t>
            </a:r>
            <a:endParaRPr lang="ru-RU" sz="1800" dirty="0" smtClean="0"/>
          </a:p>
          <a:p>
            <a:endParaRPr lang="uk-UA" sz="1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158</Words>
  <PresentationFormat>Экран (4:3)</PresentationFormat>
  <Paragraphs>71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Про хід вивчення питання щодо підготовки учителів до уроків</vt:lpstr>
      <vt:lpstr>Кількість відвіданих уроків  (за районами)</vt:lpstr>
      <vt:lpstr> Експрес-аналіз підготовки вчителя  до уроку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 хід вивчення питання щодо підготовки учителів до уроків</dc:title>
  <dc:creator>Вика</dc:creator>
  <cp:lastModifiedBy>admin</cp:lastModifiedBy>
  <cp:revision>9</cp:revision>
  <dcterms:created xsi:type="dcterms:W3CDTF">2012-12-17T20:20:29Z</dcterms:created>
  <dcterms:modified xsi:type="dcterms:W3CDTF">2012-12-18T06:36:26Z</dcterms:modified>
</cp:coreProperties>
</file>