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307" r:id="rId3"/>
    <p:sldId id="308" r:id="rId4"/>
    <p:sldId id="292" r:id="rId5"/>
    <p:sldId id="312" r:id="rId6"/>
    <p:sldId id="313" r:id="rId7"/>
    <p:sldId id="327" r:id="rId8"/>
    <p:sldId id="319" r:id="rId9"/>
    <p:sldId id="321" r:id="rId10"/>
    <p:sldId id="323" r:id="rId11"/>
    <p:sldId id="324" r:id="rId12"/>
    <p:sldId id="325" r:id="rId13"/>
    <p:sldId id="326" r:id="rId14"/>
    <p:sldId id="289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324" autoAdjust="0"/>
    <p:restoredTop sz="84127" autoAdjust="0"/>
  </p:normalViewPr>
  <p:slideViewPr>
    <p:cSldViewPr>
      <p:cViewPr varScale="1">
        <p:scale>
          <a:sx n="103" d="100"/>
          <a:sy n="103" d="100"/>
        </p:scale>
        <p:origin x="-96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D60818-5FAC-480B-AEA2-99A828A8D521}" type="doc">
      <dgm:prSet loTypeId="urn:microsoft.com/office/officeart/2005/8/layout/target3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D02CBA77-4A05-47BD-B578-8598E9C30EF8}">
      <dgm:prSet phldrT="[Текст]"/>
      <dgm:spPr/>
      <dgm:t>
        <a:bodyPr/>
        <a:lstStyle/>
        <a:p>
          <a:r>
            <a:rPr lang="uk-UA" dirty="0" smtClean="0"/>
            <a:t>КЕРІВНИЙ СКЛАД, ВЧИТЕЛІ І СПІВРОБІТНИКИ</a:t>
          </a:r>
          <a:endParaRPr lang="ru-RU" dirty="0"/>
        </a:p>
      </dgm:t>
    </dgm:pt>
    <dgm:pt modelId="{1A21AD05-313E-48F2-B669-4EB2A1BC455B}" type="parTrans" cxnId="{4AB970EF-0DCE-4100-8E02-01D9994C8C69}">
      <dgm:prSet/>
      <dgm:spPr/>
      <dgm:t>
        <a:bodyPr/>
        <a:lstStyle/>
        <a:p>
          <a:endParaRPr lang="ru-RU"/>
        </a:p>
      </dgm:t>
    </dgm:pt>
    <dgm:pt modelId="{650509A8-E267-4698-A94E-28AFB86B4D74}" type="sibTrans" cxnId="{4AB970EF-0DCE-4100-8E02-01D9994C8C69}">
      <dgm:prSet/>
      <dgm:spPr/>
      <dgm:t>
        <a:bodyPr/>
        <a:lstStyle/>
        <a:p>
          <a:endParaRPr lang="ru-RU"/>
        </a:p>
      </dgm:t>
    </dgm:pt>
    <dgm:pt modelId="{6E191FE7-BBB9-4198-8AB5-546B914153EF}">
      <dgm:prSet phldrT="[Текст]"/>
      <dgm:spPr/>
      <dgm:t>
        <a:bodyPr/>
        <a:lstStyle/>
        <a:p>
          <a:r>
            <a:rPr lang="uk-UA" dirty="0" smtClean="0"/>
            <a:t>ФІЗИЧНА СТРУКТУРА ШКОЛИ</a:t>
          </a:r>
          <a:endParaRPr lang="ru-RU" dirty="0"/>
        </a:p>
      </dgm:t>
    </dgm:pt>
    <dgm:pt modelId="{85094A41-9433-4804-B7B8-14F38BD824B4}" type="parTrans" cxnId="{EB45FC69-995F-44DE-9C49-C1E24AF33169}">
      <dgm:prSet/>
      <dgm:spPr/>
      <dgm:t>
        <a:bodyPr/>
        <a:lstStyle/>
        <a:p>
          <a:endParaRPr lang="ru-RU"/>
        </a:p>
      </dgm:t>
    </dgm:pt>
    <dgm:pt modelId="{EBF4FFCD-8C04-46DB-8D7A-23F9E0595471}" type="sibTrans" cxnId="{EB45FC69-995F-44DE-9C49-C1E24AF33169}">
      <dgm:prSet/>
      <dgm:spPr/>
      <dgm:t>
        <a:bodyPr/>
        <a:lstStyle/>
        <a:p>
          <a:endParaRPr lang="ru-RU"/>
        </a:p>
      </dgm:t>
    </dgm:pt>
    <dgm:pt modelId="{5E484FA0-91DC-4D1C-8EBD-87A074E7C111}">
      <dgm:prSet phldrT="[Текст]"/>
      <dgm:spPr/>
      <dgm:t>
        <a:bodyPr/>
        <a:lstStyle/>
        <a:p>
          <a:r>
            <a:rPr lang="uk-UA" dirty="0" smtClean="0"/>
            <a:t>УЧНІ І ДІТИ МІКРОРАЙОНУ</a:t>
          </a:r>
          <a:endParaRPr lang="ru-RU" dirty="0"/>
        </a:p>
      </dgm:t>
    </dgm:pt>
    <dgm:pt modelId="{4D92569F-045B-492B-B09B-99509E06D505}" type="parTrans" cxnId="{BE31215D-36AA-4711-BFB1-EB26A55DFCC7}">
      <dgm:prSet/>
      <dgm:spPr/>
      <dgm:t>
        <a:bodyPr/>
        <a:lstStyle/>
        <a:p>
          <a:endParaRPr lang="ru-RU"/>
        </a:p>
      </dgm:t>
    </dgm:pt>
    <dgm:pt modelId="{7B5045BE-77CD-415A-AA42-DCD87ECE026E}" type="sibTrans" cxnId="{BE31215D-36AA-4711-BFB1-EB26A55DFCC7}">
      <dgm:prSet/>
      <dgm:spPr/>
      <dgm:t>
        <a:bodyPr/>
        <a:lstStyle/>
        <a:p>
          <a:endParaRPr lang="ru-RU"/>
        </a:p>
      </dgm:t>
    </dgm:pt>
    <dgm:pt modelId="{13EB825E-382D-4701-A716-CD386C228F2D}">
      <dgm:prSet phldrT="[Текст]"/>
      <dgm:spPr/>
      <dgm:t>
        <a:bodyPr/>
        <a:lstStyle/>
        <a:p>
          <a:r>
            <a:rPr lang="uk-UA" dirty="0" smtClean="0"/>
            <a:t>ПРЕДМЕТИ І НАВАНТАЖЕННЯ</a:t>
          </a:r>
          <a:endParaRPr lang="ru-RU" dirty="0"/>
        </a:p>
      </dgm:t>
    </dgm:pt>
    <dgm:pt modelId="{3134C483-C7B0-49AB-AF8D-1C812AEF17F5}" type="parTrans" cxnId="{C8B00D16-53DE-4002-AD3F-62DD55B8DC5F}">
      <dgm:prSet/>
      <dgm:spPr/>
      <dgm:t>
        <a:bodyPr/>
        <a:lstStyle/>
        <a:p>
          <a:endParaRPr lang="ru-RU"/>
        </a:p>
      </dgm:t>
    </dgm:pt>
    <dgm:pt modelId="{D5D78BEF-E0A6-4845-A5A4-D4F5B38C6C58}" type="sibTrans" cxnId="{C8B00D16-53DE-4002-AD3F-62DD55B8DC5F}">
      <dgm:prSet/>
      <dgm:spPr/>
      <dgm:t>
        <a:bodyPr/>
        <a:lstStyle/>
        <a:p>
          <a:endParaRPr lang="ru-RU"/>
        </a:p>
      </dgm:t>
    </dgm:pt>
    <dgm:pt modelId="{CC12F158-4A73-4269-A69D-B583B7CADF04}" type="pres">
      <dgm:prSet presAssocID="{04D60818-5FAC-480B-AEA2-99A828A8D521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8746D7-640C-4F44-965A-F950BCA85BCF}" type="pres">
      <dgm:prSet presAssocID="{D02CBA77-4A05-47BD-B578-8598E9C30EF8}" presName="circle1" presStyleLbl="node1" presStyleIdx="0" presStyleCnt="4"/>
      <dgm:spPr/>
    </dgm:pt>
    <dgm:pt modelId="{8E89FB3B-125A-4C70-9683-BC0C4D93A8EA}" type="pres">
      <dgm:prSet presAssocID="{D02CBA77-4A05-47BD-B578-8598E9C30EF8}" presName="space" presStyleCnt="0"/>
      <dgm:spPr/>
    </dgm:pt>
    <dgm:pt modelId="{2D1E7664-D048-4293-B298-A4C6DFD2C8D9}" type="pres">
      <dgm:prSet presAssocID="{D02CBA77-4A05-47BD-B578-8598E9C30EF8}" presName="rect1" presStyleLbl="alignAcc1" presStyleIdx="0" presStyleCnt="4"/>
      <dgm:spPr/>
      <dgm:t>
        <a:bodyPr/>
        <a:lstStyle/>
        <a:p>
          <a:endParaRPr lang="ru-RU"/>
        </a:p>
      </dgm:t>
    </dgm:pt>
    <dgm:pt modelId="{C0184534-88FA-44D7-9E28-07CC9A68D772}" type="pres">
      <dgm:prSet presAssocID="{6E191FE7-BBB9-4198-8AB5-546B914153EF}" presName="vertSpace2" presStyleLbl="node1" presStyleIdx="0" presStyleCnt="4"/>
      <dgm:spPr/>
    </dgm:pt>
    <dgm:pt modelId="{2D8EB2C9-277D-4D6C-91D9-F6884EEDD1F1}" type="pres">
      <dgm:prSet presAssocID="{6E191FE7-BBB9-4198-8AB5-546B914153EF}" presName="circle2" presStyleLbl="node1" presStyleIdx="1" presStyleCnt="4" custLinFactNeighborX="3520" custLinFactNeighborY="-2168"/>
      <dgm:spPr/>
    </dgm:pt>
    <dgm:pt modelId="{4E240E83-C436-4387-932F-E6BA55D74FF8}" type="pres">
      <dgm:prSet presAssocID="{6E191FE7-BBB9-4198-8AB5-546B914153EF}" presName="rect2" presStyleLbl="alignAcc1" presStyleIdx="1" presStyleCnt="4"/>
      <dgm:spPr/>
      <dgm:t>
        <a:bodyPr/>
        <a:lstStyle/>
        <a:p>
          <a:endParaRPr lang="ru-RU"/>
        </a:p>
      </dgm:t>
    </dgm:pt>
    <dgm:pt modelId="{C52DB49B-F2A0-401B-95CD-6FBE907C44CA}" type="pres">
      <dgm:prSet presAssocID="{5E484FA0-91DC-4D1C-8EBD-87A074E7C111}" presName="vertSpace3" presStyleLbl="node1" presStyleIdx="1" presStyleCnt="4"/>
      <dgm:spPr/>
    </dgm:pt>
    <dgm:pt modelId="{C85B1718-D633-44A8-B770-E07777536EFF}" type="pres">
      <dgm:prSet presAssocID="{5E484FA0-91DC-4D1C-8EBD-87A074E7C111}" presName="circle3" presStyleLbl="node1" presStyleIdx="2" presStyleCnt="4"/>
      <dgm:spPr/>
    </dgm:pt>
    <dgm:pt modelId="{B76AEE2C-2E88-4803-87C4-91319C811411}" type="pres">
      <dgm:prSet presAssocID="{5E484FA0-91DC-4D1C-8EBD-87A074E7C111}" presName="rect3" presStyleLbl="alignAcc1" presStyleIdx="2" presStyleCnt="4"/>
      <dgm:spPr/>
      <dgm:t>
        <a:bodyPr/>
        <a:lstStyle/>
        <a:p>
          <a:endParaRPr lang="ru-RU"/>
        </a:p>
      </dgm:t>
    </dgm:pt>
    <dgm:pt modelId="{DC3F5171-3B39-4EFF-8F9C-7DF515056A52}" type="pres">
      <dgm:prSet presAssocID="{13EB825E-382D-4701-A716-CD386C228F2D}" presName="vertSpace4" presStyleLbl="node1" presStyleIdx="2" presStyleCnt="4"/>
      <dgm:spPr/>
    </dgm:pt>
    <dgm:pt modelId="{070C5129-DD14-42B3-9DBD-F907D4476752}" type="pres">
      <dgm:prSet presAssocID="{13EB825E-382D-4701-A716-CD386C228F2D}" presName="circle4" presStyleLbl="node1" presStyleIdx="3" presStyleCnt="4"/>
      <dgm:spPr/>
    </dgm:pt>
    <dgm:pt modelId="{1703E1DD-DC2D-44E1-A8FB-3753850E25CB}" type="pres">
      <dgm:prSet presAssocID="{13EB825E-382D-4701-A716-CD386C228F2D}" presName="rect4" presStyleLbl="alignAcc1" presStyleIdx="3" presStyleCnt="4"/>
      <dgm:spPr/>
      <dgm:t>
        <a:bodyPr/>
        <a:lstStyle/>
        <a:p>
          <a:endParaRPr lang="ru-RU"/>
        </a:p>
      </dgm:t>
    </dgm:pt>
    <dgm:pt modelId="{D7F1793A-7108-4AED-9767-CF4607C3AC15}" type="pres">
      <dgm:prSet presAssocID="{D02CBA77-4A05-47BD-B578-8598E9C30EF8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C8812B-CBCD-4462-A2BD-FFE30629E716}" type="pres">
      <dgm:prSet presAssocID="{6E191FE7-BBB9-4198-8AB5-546B914153EF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189A60-209F-4868-AAFB-CBF9486B3194}" type="pres">
      <dgm:prSet presAssocID="{5E484FA0-91DC-4D1C-8EBD-87A074E7C111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7ED23A-5095-47C0-91C7-98A0F6BD5C96}" type="pres">
      <dgm:prSet presAssocID="{13EB825E-382D-4701-A716-CD386C228F2D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45FC69-995F-44DE-9C49-C1E24AF33169}" srcId="{04D60818-5FAC-480B-AEA2-99A828A8D521}" destId="{6E191FE7-BBB9-4198-8AB5-546B914153EF}" srcOrd="1" destOrd="0" parTransId="{85094A41-9433-4804-B7B8-14F38BD824B4}" sibTransId="{EBF4FFCD-8C04-46DB-8D7A-23F9E0595471}"/>
    <dgm:cxn modelId="{C8B00D16-53DE-4002-AD3F-62DD55B8DC5F}" srcId="{04D60818-5FAC-480B-AEA2-99A828A8D521}" destId="{13EB825E-382D-4701-A716-CD386C228F2D}" srcOrd="3" destOrd="0" parTransId="{3134C483-C7B0-49AB-AF8D-1C812AEF17F5}" sibTransId="{D5D78BEF-E0A6-4845-A5A4-D4F5B38C6C58}"/>
    <dgm:cxn modelId="{80C6239B-59B3-4500-80CC-F0EA3F6493E8}" type="presOf" srcId="{5E484FA0-91DC-4D1C-8EBD-87A074E7C111}" destId="{B76AEE2C-2E88-4803-87C4-91319C811411}" srcOrd="0" destOrd="0" presId="urn:microsoft.com/office/officeart/2005/8/layout/target3"/>
    <dgm:cxn modelId="{4AB970EF-0DCE-4100-8E02-01D9994C8C69}" srcId="{04D60818-5FAC-480B-AEA2-99A828A8D521}" destId="{D02CBA77-4A05-47BD-B578-8598E9C30EF8}" srcOrd="0" destOrd="0" parTransId="{1A21AD05-313E-48F2-B669-4EB2A1BC455B}" sibTransId="{650509A8-E267-4698-A94E-28AFB86B4D74}"/>
    <dgm:cxn modelId="{5CC3BC02-09DC-4C61-8A06-02120A7FB54C}" type="presOf" srcId="{6E191FE7-BBB9-4198-8AB5-546B914153EF}" destId="{11C8812B-CBCD-4462-A2BD-FFE30629E716}" srcOrd="1" destOrd="0" presId="urn:microsoft.com/office/officeart/2005/8/layout/target3"/>
    <dgm:cxn modelId="{A1AA38B2-0D3B-41BA-96C4-7B2B8E153DFA}" type="presOf" srcId="{5E484FA0-91DC-4D1C-8EBD-87A074E7C111}" destId="{6E189A60-209F-4868-AAFB-CBF9486B3194}" srcOrd="1" destOrd="0" presId="urn:microsoft.com/office/officeart/2005/8/layout/target3"/>
    <dgm:cxn modelId="{46720E45-157A-4F4B-B79B-3C3DDB1CDB34}" type="presOf" srcId="{13EB825E-382D-4701-A716-CD386C228F2D}" destId="{1703E1DD-DC2D-44E1-A8FB-3753850E25CB}" srcOrd="0" destOrd="0" presId="urn:microsoft.com/office/officeart/2005/8/layout/target3"/>
    <dgm:cxn modelId="{63733608-DD71-4EBB-84F8-9F0A9A49C72F}" type="presOf" srcId="{13EB825E-382D-4701-A716-CD386C228F2D}" destId="{1B7ED23A-5095-47C0-91C7-98A0F6BD5C96}" srcOrd="1" destOrd="0" presId="urn:microsoft.com/office/officeart/2005/8/layout/target3"/>
    <dgm:cxn modelId="{7A2D2747-9B3D-4D55-81F1-FB383D9A54AA}" type="presOf" srcId="{6E191FE7-BBB9-4198-8AB5-546B914153EF}" destId="{4E240E83-C436-4387-932F-E6BA55D74FF8}" srcOrd="0" destOrd="0" presId="urn:microsoft.com/office/officeart/2005/8/layout/target3"/>
    <dgm:cxn modelId="{090C75B3-1D64-4F20-9C45-3FB82C2CD076}" type="presOf" srcId="{D02CBA77-4A05-47BD-B578-8598E9C30EF8}" destId="{2D1E7664-D048-4293-B298-A4C6DFD2C8D9}" srcOrd="0" destOrd="0" presId="urn:microsoft.com/office/officeart/2005/8/layout/target3"/>
    <dgm:cxn modelId="{D3FA89DA-9EB6-4186-B74D-95F5B7E01098}" type="presOf" srcId="{D02CBA77-4A05-47BD-B578-8598E9C30EF8}" destId="{D7F1793A-7108-4AED-9767-CF4607C3AC15}" srcOrd="1" destOrd="0" presId="urn:microsoft.com/office/officeart/2005/8/layout/target3"/>
    <dgm:cxn modelId="{C5FFE1FF-1908-40D1-87ED-C8090FB9C62A}" type="presOf" srcId="{04D60818-5FAC-480B-AEA2-99A828A8D521}" destId="{CC12F158-4A73-4269-A69D-B583B7CADF04}" srcOrd="0" destOrd="0" presId="urn:microsoft.com/office/officeart/2005/8/layout/target3"/>
    <dgm:cxn modelId="{BE31215D-36AA-4711-BFB1-EB26A55DFCC7}" srcId="{04D60818-5FAC-480B-AEA2-99A828A8D521}" destId="{5E484FA0-91DC-4D1C-8EBD-87A074E7C111}" srcOrd="2" destOrd="0" parTransId="{4D92569F-045B-492B-B09B-99509E06D505}" sibTransId="{7B5045BE-77CD-415A-AA42-DCD87ECE026E}"/>
    <dgm:cxn modelId="{87E11D1E-4D5E-4E8B-9C1D-5F01E3801153}" type="presParOf" srcId="{CC12F158-4A73-4269-A69D-B583B7CADF04}" destId="{9F8746D7-640C-4F44-965A-F950BCA85BCF}" srcOrd="0" destOrd="0" presId="urn:microsoft.com/office/officeart/2005/8/layout/target3"/>
    <dgm:cxn modelId="{B81ECC8E-9172-4122-891A-8F252B5EFBD2}" type="presParOf" srcId="{CC12F158-4A73-4269-A69D-B583B7CADF04}" destId="{8E89FB3B-125A-4C70-9683-BC0C4D93A8EA}" srcOrd="1" destOrd="0" presId="urn:microsoft.com/office/officeart/2005/8/layout/target3"/>
    <dgm:cxn modelId="{2C61AB00-F7DD-4F9F-9F65-D355934D9751}" type="presParOf" srcId="{CC12F158-4A73-4269-A69D-B583B7CADF04}" destId="{2D1E7664-D048-4293-B298-A4C6DFD2C8D9}" srcOrd="2" destOrd="0" presId="urn:microsoft.com/office/officeart/2005/8/layout/target3"/>
    <dgm:cxn modelId="{D45DF56A-4086-4D18-842E-0CCF8DB6953E}" type="presParOf" srcId="{CC12F158-4A73-4269-A69D-B583B7CADF04}" destId="{C0184534-88FA-44D7-9E28-07CC9A68D772}" srcOrd="3" destOrd="0" presId="urn:microsoft.com/office/officeart/2005/8/layout/target3"/>
    <dgm:cxn modelId="{59AD22AC-8183-4FDC-B891-B5E4563BF282}" type="presParOf" srcId="{CC12F158-4A73-4269-A69D-B583B7CADF04}" destId="{2D8EB2C9-277D-4D6C-91D9-F6884EEDD1F1}" srcOrd="4" destOrd="0" presId="urn:microsoft.com/office/officeart/2005/8/layout/target3"/>
    <dgm:cxn modelId="{6497A1FF-E5F6-477D-85EC-64231AC26A51}" type="presParOf" srcId="{CC12F158-4A73-4269-A69D-B583B7CADF04}" destId="{4E240E83-C436-4387-932F-E6BA55D74FF8}" srcOrd="5" destOrd="0" presId="urn:microsoft.com/office/officeart/2005/8/layout/target3"/>
    <dgm:cxn modelId="{E191DED0-B8C9-42D0-8631-F34938952361}" type="presParOf" srcId="{CC12F158-4A73-4269-A69D-B583B7CADF04}" destId="{C52DB49B-F2A0-401B-95CD-6FBE907C44CA}" srcOrd="6" destOrd="0" presId="urn:microsoft.com/office/officeart/2005/8/layout/target3"/>
    <dgm:cxn modelId="{E09A69F2-9192-434D-96BB-3EBCBBA16559}" type="presParOf" srcId="{CC12F158-4A73-4269-A69D-B583B7CADF04}" destId="{C85B1718-D633-44A8-B770-E07777536EFF}" srcOrd="7" destOrd="0" presId="urn:microsoft.com/office/officeart/2005/8/layout/target3"/>
    <dgm:cxn modelId="{C7634C24-B545-45E6-AB9A-431F758761A6}" type="presParOf" srcId="{CC12F158-4A73-4269-A69D-B583B7CADF04}" destId="{B76AEE2C-2E88-4803-87C4-91319C811411}" srcOrd="8" destOrd="0" presId="urn:microsoft.com/office/officeart/2005/8/layout/target3"/>
    <dgm:cxn modelId="{D8E676B6-C930-4785-B6A1-BFEECCFA22C7}" type="presParOf" srcId="{CC12F158-4A73-4269-A69D-B583B7CADF04}" destId="{DC3F5171-3B39-4EFF-8F9C-7DF515056A52}" srcOrd="9" destOrd="0" presId="urn:microsoft.com/office/officeart/2005/8/layout/target3"/>
    <dgm:cxn modelId="{989C55F1-C5C0-4120-8DB5-A75463FAE97B}" type="presParOf" srcId="{CC12F158-4A73-4269-A69D-B583B7CADF04}" destId="{070C5129-DD14-42B3-9DBD-F907D4476752}" srcOrd="10" destOrd="0" presId="urn:microsoft.com/office/officeart/2005/8/layout/target3"/>
    <dgm:cxn modelId="{9A7DB8AD-2BCF-4A55-B5AE-1D73AC24DB57}" type="presParOf" srcId="{CC12F158-4A73-4269-A69D-B583B7CADF04}" destId="{1703E1DD-DC2D-44E1-A8FB-3753850E25CB}" srcOrd="11" destOrd="0" presId="urn:microsoft.com/office/officeart/2005/8/layout/target3"/>
    <dgm:cxn modelId="{0FEF6C44-B720-46E3-AF82-2D83F68B255E}" type="presParOf" srcId="{CC12F158-4A73-4269-A69D-B583B7CADF04}" destId="{D7F1793A-7108-4AED-9767-CF4607C3AC15}" srcOrd="12" destOrd="0" presId="urn:microsoft.com/office/officeart/2005/8/layout/target3"/>
    <dgm:cxn modelId="{34BD9E19-2396-4B72-9CB5-984EE4A0AB84}" type="presParOf" srcId="{CC12F158-4A73-4269-A69D-B583B7CADF04}" destId="{11C8812B-CBCD-4462-A2BD-FFE30629E716}" srcOrd="13" destOrd="0" presId="urn:microsoft.com/office/officeart/2005/8/layout/target3"/>
    <dgm:cxn modelId="{71C67C8C-F204-479F-8095-830D6D921EEF}" type="presParOf" srcId="{CC12F158-4A73-4269-A69D-B583B7CADF04}" destId="{6E189A60-209F-4868-AAFB-CBF9486B3194}" srcOrd="14" destOrd="0" presId="urn:microsoft.com/office/officeart/2005/8/layout/target3"/>
    <dgm:cxn modelId="{B48DDF34-3D99-41B7-8AA7-C7552ED2FE82}" type="presParOf" srcId="{CC12F158-4A73-4269-A69D-B583B7CADF04}" destId="{1B7ED23A-5095-47C0-91C7-98A0F6BD5C96}" srcOrd="15" destOrd="0" presId="urn:microsoft.com/office/officeart/2005/8/layout/target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53B814-0D95-48B9-9AB5-48D43B6A41FA}" type="doc">
      <dgm:prSet loTypeId="urn:microsoft.com/office/officeart/2005/8/layout/hierarchy4" loCatId="hierarchy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EC09EC5-EFD9-46B1-B4E3-ADA745CEAD4A}">
      <dgm:prSet phldrT="[Текст]"/>
      <dgm:spPr/>
      <dgm:t>
        <a:bodyPr/>
        <a:lstStyle/>
        <a:p>
          <a:r>
            <a:rPr lang="ru-RU" dirty="0" smtClean="0"/>
            <a:t>2008-2009</a:t>
          </a:r>
          <a:endParaRPr lang="ru-RU" dirty="0"/>
        </a:p>
      </dgm:t>
    </dgm:pt>
    <dgm:pt modelId="{F3E2CD45-D7FF-4D2C-8C94-4FA8774A9965}" type="parTrans" cxnId="{8F152039-DDC4-4E8A-A246-BEEA66452F20}">
      <dgm:prSet/>
      <dgm:spPr/>
      <dgm:t>
        <a:bodyPr/>
        <a:lstStyle/>
        <a:p>
          <a:endParaRPr lang="ru-RU"/>
        </a:p>
      </dgm:t>
    </dgm:pt>
    <dgm:pt modelId="{9D2B86A3-5ACA-44AA-A651-4BC9AD3698D2}" type="sibTrans" cxnId="{8F152039-DDC4-4E8A-A246-BEEA66452F20}">
      <dgm:prSet/>
      <dgm:spPr/>
      <dgm:t>
        <a:bodyPr/>
        <a:lstStyle/>
        <a:p>
          <a:endParaRPr lang="ru-RU"/>
        </a:p>
      </dgm:t>
    </dgm:pt>
    <dgm:pt modelId="{8B4E32D8-6BB7-4207-8C48-88E28E4CAE05}">
      <dgm:prSet phldrT="[Текст]"/>
      <dgm:spPr/>
      <dgm:t>
        <a:bodyPr/>
        <a:lstStyle/>
        <a:p>
          <a:r>
            <a:rPr lang="ru-RU" dirty="0" err="1" smtClean="0"/>
            <a:t>Квалиметрические</a:t>
          </a:r>
          <a:r>
            <a:rPr lang="ru-RU" dirty="0" smtClean="0"/>
            <a:t> </a:t>
          </a:r>
        </a:p>
        <a:p>
          <a:r>
            <a:rPr lang="ru-RU" dirty="0" smtClean="0"/>
            <a:t>показатели</a:t>
          </a:r>
          <a:endParaRPr lang="ru-RU" dirty="0"/>
        </a:p>
      </dgm:t>
    </dgm:pt>
    <dgm:pt modelId="{AF7A2EE2-393F-4F7C-BD7B-E6431CED4BBD}" type="parTrans" cxnId="{3D12CAF4-D5AF-43B5-9EB7-ACBDEE0EF1D7}">
      <dgm:prSet/>
      <dgm:spPr/>
      <dgm:t>
        <a:bodyPr/>
        <a:lstStyle/>
        <a:p>
          <a:endParaRPr lang="ru-RU"/>
        </a:p>
      </dgm:t>
    </dgm:pt>
    <dgm:pt modelId="{AB3C51A6-E36B-4D77-B318-38231F9283DB}" type="sibTrans" cxnId="{3D12CAF4-D5AF-43B5-9EB7-ACBDEE0EF1D7}">
      <dgm:prSet/>
      <dgm:spPr/>
      <dgm:t>
        <a:bodyPr/>
        <a:lstStyle/>
        <a:p>
          <a:endParaRPr lang="ru-RU"/>
        </a:p>
      </dgm:t>
    </dgm:pt>
    <dgm:pt modelId="{6E8B6A37-91A6-41BA-A245-55A9AF1602D3}">
      <dgm:prSet phldrT="[Текст]"/>
      <dgm:spPr/>
      <dgm:t>
        <a:bodyPr/>
        <a:lstStyle/>
        <a:p>
          <a:r>
            <a:rPr lang="ru-RU" dirty="0" err="1" smtClean="0"/>
            <a:t>Наполняемось</a:t>
          </a:r>
          <a:r>
            <a:rPr lang="ru-RU" dirty="0" smtClean="0"/>
            <a:t> классов</a:t>
          </a:r>
          <a:endParaRPr lang="ru-RU" dirty="0"/>
        </a:p>
      </dgm:t>
    </dgm:pt>
    <dgm:pt modelId="{839E1C21-36EA-4E1D-B8C7-7415E05CEF7A}" type="parTrans" cxnId="{E8D0E115-D641-498A-9370-C5E9BEA2E1FB}">
      <dgm:prSet/>
      <dgm:spPr/>
      <dgm:t>
        <a:bodyPr/>
        <a:lstStyle/>
        <a:p>
          <a:endParaRPr lang="ru-RU"/>
        </a:p>
      </dgm:t>
    </dgm:pt>
    <dgm:pt modelId="{B9C20ABD-8552-4CA7-8CBB-00DEAD884F8A}" type="sibTrans" cxnId="{E8D0E115-D641-498A-9370-C5E9BEA2E1FB}">
      <dgm:prSet/>
      <dgm:spPr/>
      <dgm:t>
        <a:bodyPr/>
        <a:lstStyle/>
        <a:p>
          <a:endParaRPr lang="ru-RU"/>
        </a:p>
      </dgm:t>
    </dgm:pt>
    <dgm:pt modelId="{8D939E2B-FD9C-4674-88C9-FCC4EB6A2BB2}">
      <dgm:prSet phldrT="[Текст]"/>
      <dgm:spPr/>
      <dgm:t>
        <a:bodyPr/>
        <a:lstStyle/>
        <a:p>
          <a:r>
            <a:rPr lang="ru-RU" dirty="0" smtClean="0"/>
            <a:t>Нагрузки на учителей</a:t>
          </a:r>
          <a:endParaRPr lang="ru-RU" dirty="0"/>
        </a:p>
      </dgm:t>
    </dgm:pt>
    <dgm:pt modelId="{6055CA0B-A9BA-46CC-B75F-69A8DDDBC639}" type="parTrans" cxnId="{8B28232C-3785-4916-B6CD-2ED5A6042B4D}">
      <dgm:prSet/>
      <dgm:spPr/>
      <dgm:t>
        <a:bodyPr/>
        <a:lstStyle/>
        <a:p>
          <a:endParaRPr lang="ru-RU"/>
        </a:p>
      </dgm:t>
    </dgm:pt>
    <dgm:pt modelId="{DE20BBF2-EF30-4E7C-8C92-25B46FE3F242}" type="sibTrans" cxnId="{8B28232C-3785-4916-B6CD-2ED5A6042B4D}">
      <dgm:prSet/>
      <dgm:spPr/>
      <dgm:t>
        <a:bodyPr/>
        <a:lstStyle/>
        <a:p>
          <a:endParaRPr lang="ru-RU"/>
        </a:p>
      </dgm:t>
    </dgm:pt>
    <dgm:pt modelId="{BF00D82D-A49B-4413-ABFB-721908141E39}">
      <dgm:prSet phldrT="[Текст]"/>
      <dgm:spPr/>
      <dgm:t>
        <a:bodyPr/>
        <a:lstStyle/>
        <a:p>
          <a:r>
            <a:rPr lang="ru-RU" dirty="0" smtClean="0"/>
            <a:t>Успеваемость по ученикам</a:t>
          </a:r>
          <a:endParaRPr lang="ru-RU" dirty="0"/>
        </a:p>
      </dgm:t>
    </dgm:pt>
    <dgm:pt modelId="{B4D3962F-30E9-4DB0-8312-9800ABF57164}" type="parTrans" cxnId="{38D6D961-B35A-4596-910F-EB691D6C86C5}">
      <dgm:prSet/>
      <dgm:spPr/>
      <dgm:t>
        <a:bodyPr/>
        <a:lstStyle/>
        <a:p>
          <a:endParaRPr lang="ru-RU"/>
        </a:p>
      </dgm:t>
    </dgm:pt>
    <dgm:pt modelId="{6ABF76B5-02CE-4CA3-BFBC-AE5E8653D156}" type="sibTrans" cxnId="{38D6D961-B35A-4596-910F-EB691D6C86C5}">
      <dgm:prSet/>
      <dgm:spPr/>
      <dgm:t>
        <a:bodyPr/>
        <a:lstStyle/>
        <a:p>
          <a:endParaRPr lang="ru-RU"/>
        </a:p>
      </dgm:t>
    </dgm:pt>
    <dgm:pt modelId="{CCF50442-5F72-481A-9B06-881A5E3D8C03}">
      <dgm:prSet phldrT="[Текст]"/>
      <dgm:spPr/>
      <dgm:t>
        <a:bodyPr/>
        <a:lstStyle/>
        <a:p>
          <a:r>
            <a:rPr lang="ru-RU" dirty="0" smtClean="0"/>
            <a:t>…</a:t>
          </a:r>
          <a:endParaRPr lang="ru-RU" dirty="0"/>
        </a:p>
      </dgm:t>
    </dgm:pt>
    <dgm:pt modelId="{8BCC3665-B39D-4C66-A1EC-681204E647EC}" type="parTrans" cxnId="{CD3B7D7A-E691-4B38-8AEF-5B53D181FD69}">
      <dgm:prSet/>
      <dgm:spPr/>
      <dgm:t>
        <a:bodyPr/>
        <a:lstStyle/>
        <a:p>
          <a:endParaRPr lang="ru-RU"/>
        </a:p>
      </dgm:t>
    </dgm:pt>
    <dgm:pt modelId="{6F197A0E-739D-46B4-862E-8171A8914A23}" type="sibTrans" cxnId="{CD3B7D7A-E691-4B38-8AEF-5B53D181FD69}">
      <dgm:prSet/>
      <dgm:spPr/>
      <dgm:t>
        <a:bodyPr/>
        <a:lstStyle/>
        <a:p>
          <a:endParaRPr lang="ru-RU"/>
        </a:p>
      </dgm:t>
    </dgm:pt>
    <dgm:pt modelId="{77459479-56DB-4E50-BA2F-CAB75C145722}" type="pres">
      <dgm:prSet presAssocID="{4253B814-0D95-48B9-9AB5-48D43B6A41F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0742212-17B6-4462-8ACC-135314147644}" type="pres">
      <dgm:prSet presAssocID="{FEC09EC5-EFD9-46B1-B4E3-ADA745CEAD4A}" presName="vertOne" presStyleCnt="0"/>
      <dgm:spPr/>
    </dgm:pt>
    <dgm:pt modelId="{2FD7F6E2-AA5A-4B4F-92D9-8819020B37F5}" type="pres">
      <dgm:prSet presAssocID="{FEC09EC5-EFD9-46B1-B4E3-ADA745CEAD4A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E70647-6FD4-453B-990A-7E84123F3B31}" type="pres">
      <dgm:prSet presAssocID="{FEC09EC5-EFD9-46B1-B4E3-ADA745CEAD4A}" presName="parTransOne" presStyleCnt="0"/>
      <dgm:spPr/>
    </dgm:pt>
    <dgm:pt modelId="{B6F0EA68-D2B9-49D1-9CA9-A5D10068EE90}" type="pres">
      <dgm:prSet presAssocID="{FEC09EC5-EFD9-46B1-B4E3-ADA745CEAD4A}" presName="horzOne" presStyleCnt="0"/>
      <dgm:spPr/>
    </dgm:pt>
    <dgm:pt modelId="{9470597D-5EB6-4401-874D-2746D9B309C5}" type="pres">
      <dgm:prSet presAssocID="{8B4E32D8-6BB7-4207-8C48-88E28E4CAE05}" presName="vertTwo" presStyleCnt="0"/>
      <dgm:spPr/>
    </dgm:pt>
    <dgm:pt modelId="{ACE4EDC8-49F8-43F1-931E-F20B1F277252}" type="pres">
      <dgm:prSet presAssocID="{8B4E32D8-6BB7-4207-8C48-88E28E4CAE05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FC3A272-6397-41A2-B656-B1389638C0B9}" type="pres">
      <dgm:prSet presAssocID="{8B4E32D8-6BB7-4207-8C48-88E28E4CAE05}" presName="parTransTwo" presStyleCnt="0"/>
      <dgm:spPr/>
    </dgm:pt>
    <dgm:pt modelId="{2A6795BC-1B76-40E8-B530-C5E969BDF05E}" type="pres">
      <dgm:prSet presAssocID="{8B4E32D8-6BB7-4207-8C48-88E28E4CAE05}" presName="horzTwo" presStyleCnt="0"/>
      <dgm:spPr/>
    </dgm:pt>
    <dgm:pt modelId="{7671CCDC-2ADA-46A1-A90B-3AAD03A71E8E}" type="pres">
      <dgm:prSet presAssocID="{6E8B6A37-91A6-41BA-A245-55A9AF1602D3}" presName="vertThree" presStyleCnt="0"/>
      <dgm:spPr/>
    </dgm:pt>
    <dgm:pt modelId="{E3B88791-5A64-49FA-84FD-BD3D07423259}" type="pres">
      <dgm:prSet presAssocID="{6E8B6A37-91A6-41BA-A245-55A9AF1602D3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660EF3-CCBF-4A9B-B0B2-F08AADC3748F}" type="pres">
      <dgm:prSet presAssocID="{6E8B6A37-91A6-41BA-A245-55A9AF1602D3}" presName="horzThree" presStyleCnt="0"/>
      <dgm:spPr/>
    </dgm:pt>
    <dgm:pt modelId="{F6FDC38F-6505-402C-AD57-FBDDD075180A}" type="pres">
      <dgm:prSet presAssocID="{B9C20ABD-8552-4CA7-8CBB-00DEAD884F8A}" presName="sibSpaceThree" presStyleCnt="0"/>
      <dgm:spPr/>
    </dgm:pt>
    <dgm:pt modelId="{967CE424-D243-47F4-BEAF-0C39B81EA846}" type="pres">
      <dgm:prSet presAssocID="{8D939E2B-FD9C-4674-88C9-FCC4EB6A2BB2}" presName="vertThree" presStyleCnt="0"/>
      <dgm:spPr/>
    </dgm:pt>
    <dgm:pt modelId="{11366015-0E28-4197-9375-482C4A327DE8}" type="pres">
      <dgm:prSet presAssocID="{8D939E2B-FD9C-4674-88C9-FCC4EB6A2BB2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2A6C5F-9C13-4B6A-B050-95FC0DB2C4E9}" type="pres">
      <dgm:prSet presAssocID="{8D939E2B-FD9C-4674-88C9-FCC4EB6A2BB2}" presName="horzThree" presStyleCnt="0"/>
      <dgm:spPr/>
    </dgm:pt>
    <dgm:pt modelId="{DD3F54EF-0E13-4131-B62C-118B1DE17A73}" type="pres">
      <dgm:prSet presAssocID="{AB3C51A6-E36B-4D77-B318-38231F9283DB}" presName="sibSpaceTwo" presStyleCnt="0"/>
      <dgm:spPr/>
    </dgm:pt>
    <dgm:pt modelId="{F8215689-95B4-44EF-9E6A-21ECA86E97A1}" type="pres">
      <dgm:prSet presAssocID="{BF00D82D-A49B-4413-ABFB-721908141E39}" presName="vertTwo" presStyleCnt="0"/>
      <dgm:spPr/>
    </dgm:pt>
    <dgm:pt modelId="{2B58D9C8-9085-45DC-893F-A9CF4546C6E9}" type="pres">
      <dgm:prSet presAssocID="{BF00D82D-A49B-4413-ABFB-721908141E39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5E1912-F2E5-420A-8B75-11534C7CCA89}" type="pres">
      <dgm:prSet presAssocID="{BF00D82D-A49B-4413-ABFB-721908141E39}" presName="parTransTwo" presStyleCnt="0"/>
      <dgm:spPr/>
    </dgm:pt>
    <dgm:pt modelId="{B3473B0B-4338-47E6-B872-F6F3AFE4480C}" type="pres">
      <dgm:prSet presAssocID="{BF00D82D-A49B-4413-ABFB-721908141E39}" presName="horzTwo" presStyleCnt="0"/>
      <dgm:spPr/>
    </dgm:pt>
    <dgm:pt modelId="{8505332B-9437-46EA-B184-31159ED476B3}" type="pres">
      <dgm:prSet presAssocID="{CCF50442-5F72-481A-9B06-881A5E3D8C03}" presName="vertThree" presStyleCnt="0"/>
      <dgm:spPr/>
    </dgm:pt>
    <dgm:pt modelId="{E0A38438-E42E-4A8E-B4F3-9067FF9FDC2F}" type="pres">
      <dgm:prSet presAssocID="{CCF50442-5F72-481A-9B06-881A5E3D8C03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9D81E6C-9759-4469-805A-E0454A497EAD}" type="pres">
      <dgm:prSet presAssocID="{CCF50442-5F72-481A-9B06-881A5E3D8C03}" presName="horzThree" presStyleCnt="0"/>
      <dgm:spPr/>
    </dgm:pt>
  </dgm:ptLst>
  <dgm:cxnLst>
    <dgm:cxn modelId="{C209A6F3-51E3-4C39-A40C-170ADA26DB57}" type="presOf" srcId="{8B4E32D8-6BB7-4207-8C48-88E28E4CAE05}" destId="{ACE4EDC8-49F8-43F1-931E-F20B1F277252}" srcOrd="0" destOrd="0" presId="urn:microsoft.com/office/officeart/2005/8/layout/hierarchy4"/>
    <dgm:cxn modelId="{38D6D961-B35A-4596-910F-EB691D6C86C5}" srcId="{FEC09EC5-EFD9-46B1-B4E3-ADA745CEAD4A}" destId="{BF00D82D-A49B-4413-ABFB-721908141E39}" srcOrd="1" destOrd="0" parTransId="{B4D3962F-30E9-4DB0-8312-9800ABF57164}" sibTransId="{6ABF76B5-02CE-4CA3-BFBC-AE5E8653D156}"/>
    <dgm:cxn modelId="{B9E22DEC-F41C-4A01-B12A-9B75AEC9C7B2}" type="presOf" srcId="{BF00D82D-A49B-4413-ABFB-721908141E39}" destId="{2B58D9C8-9085-45DC-893F-A9CF4546C6E9}" srcOrd="0" destOrd="0" presId="urn:microsoft.com/office/officeart/2005/8/layout/hierarchy4"/>
    <dgm:cxn modelId="{8F152039-DDC4-4E8A-A246-BEEA66452F20}" srcId="{4253B814-0D95-48B9-9AB5-48D43B6A41FA}" destId="{FEC09EC5-EFD9-46B1-B4E3-ADA745CEAD4A}" srcOrd="0" destOrd="0" parTransId="{F3E2CD45-D7FF-4D2C-8C94-4FA8774A9965}" sibTransId="{9D2B86A3-5ACA-44AA-A651-4BC9AD3698D2}"/>
    <dgm:cxn modelId="{E8D0E115-D641-498A-9370-C5E9BEA2E1FB}" srcId="{8B4E32D8-6BB7-4207-8C48-88E28E4CAE05}" destId="{6E8B6A37-91A6-41BA-A245-55A9AF1602D3}" srcOrd="0" destOrd="0" parTransId="{839E1C21-36EA-4E1D-B8C7-7415E05CEF7A}" sibTransId="{B9C20ABD-8552-4CA7-8CBB-00DEAD884F8A}"/>
    <dgm:cxn modelId="{CD3B7D7A-E691-4B38-8AEF-5B53D181FD69}" srcId="{BF00D82D-A49B-4413-ABFB-721908141E39}" destId="{CCF50442-5F72-481A-9B06-881A5E3D8C03}" srcOrd="0" destOrd="0" parTransId="{8BCC3665-B39D-4C66-A1EC-681204E647EC}" sibTransId="{6F197A0E-739D-46B4-862E-8171A8914A23}"/>
    <dgm:cxn modelId="{64AA78B6-4D8C-41FE-9526-32C2A6017A67}" type="presOf" srcId="{4253B814-0D95-48B9-9AB5-48D43B6A41FA}" destId="{77459479-56DB-4E50-BA2F-CAB75C145722}" srcOrd="0" destOrd="0" presId="urn:microsoft.com/office/officeart/2005/8/layout/hierarchy4"/>
    <dgm:cxn modelId="{6A8B6E07-CB55-4DE5-84C2-E817EFBE0405}" type="presOf" srcId="{8D939E2B-FD9C-4674-88C9-FCC4EB6A2BB2}" destId="{11366015-0E28-4197-9375-482C4A327DE8}" srcOrd="0" destOrd="0" presId="urn:microsoft.com/office/officeart/2005/8/layout/hierarchy4"/>
    <dgm:cxn modelId="{8B28232C-3785-4916-B6CD-2ED5A6042B4D}" srcId="{8B4E32D8-6BB7-4207-8C48-88E28E4CAE05}" destId="{8D939E2B-FD9C-4674-88C9-FCC4EB6A2BB2}" srcOrd="1" destOrd="0" parTransId="{6055CA0B-A9BA-46CC-B75F-69A8DDDBC639}" sibTransId="{DE20BBF2-EF30-4E7C-8C92-25B46FE3F242}"/>
    <dgm:cxn modelId="{87F9D41F-049F-4AC7-AE1C-C739F3C385E4}" type="presOf" srcId="{FEC09EC5-EFD9-46B1-B4E3-ADA745CEAD4A}" destId="{2FD7F6E2-AA5A-4B4F-92D9-8819020B37F5}" srcOrd="0" destOrd="0" presId="urn:microsoft.com/office/officeart/2005/8/layout/hierarchy4"/>
    <dgm:cxn modelId="{E65057E4-DBF3-4E44-8BD2-5D4EC149DA52}" type="presOf" srcId="{CCF50442-5F72-481A-9B06-881A5E3D8C03}" destId="{E0A38438-E42E-4A8E-B4F3-9067FF9FDC2F}" srcOrd="0" destOrd="0" presId="urn:microsoft.com/office/officeart/2005/8/layout/hierarchy4"/>
    <dgm:cxn modelId="{EBFD3391-F40F-4761-AFF4-FAAE67AE1FD6}" type="presOf" srcId="{6E8B6A37-91A6-41BA-A245-55A9AF1602D3}" destId="{E3B88791-5A64-49FA-84FD-BD3D07423259}" srcOrd="0" destOrd="0" presId="urn:microsoft.com/office/officeart/2005/8/layout/hierarchy4"/>
    <dgm:cxn modelId="{3D12CAF4-D5AF-43B5-9EB7-ACBDEE0EF1D7}" srcId="{FEC09EC5-EFD9-46B1-B4E3-ADA745CEAD4A}" destId="{8B4E32D8-6BB7-4207-8C48-88E28E4CAE05}" srcOrd="0" destOrd="0" parTransId="{AF7A2EE2-393F-4F7C-BD7B-E6431CED4BBD}" sibTransId="{AB3C51A6-E36B-4D77-B318-38231F9283DB}"/>
    <dgm:cxn modelId="{7DDB3794-381A-4423-B680-362B00A6A438}" type="presParOf" srcId="{77459479-56DB-4E50-BA2F-CAB75C145722}" destId="{90742212-17B6-4462-8ACC-135314147644}" srcOrd="0" destOrd="0" presId="urn:microsoft.com/office/officeart/2005/8/layout/hierarchy4"/>
    <dgm:cxn modelId="{2130C33E-EB7F-42D4-A116-A968A8575CA7}" type="presParOf" srcId="{90742212-17B6-4462-8ACC-135314147644}" destId="{2FD7F6E2-AA5A-4B4F-92D9-8819020B37F5}" srcOrd="0" destOrd="0" presId="urn:microsoft.com/office/officeart/2005/8/layout/hierarchy4"/>
    <dgm:cxn modelId="{56966B9A-9108-4061-8903-C1B23C3FC8B9}" type="presParOf" srcId="{90742212-17B6-4462-8ACC-135314147644}" destId="{BEE70647-6FD4-453B-990A-7E84123F3B31}" srcOrd="1" destOrd="0" presId="urn:microsoft.com/office/officeart/2005/8/layout/hierarchy4"/>
    <dgm:cxn modelId="{B312CA74-D19A-43B8-87CA-C655D7509595}" type="presParOf" srcId="{90742212-17B6-4462-8ACC-135314147644}" destId="{B6F0EA68-D2B9-49D1-9CA9-A5D10068EE90}" srcOrd="2" destOrd="0" presId="urn:microsoft.com/office/officeart/2005/8/layout/hierarchy4"/>
    <dgm:cxn modelId="{39F34E90-36B6-4912-A6FD-518589CF3208}" type="presParOf" srcId="{B6F0EA68-D2B9-49D1-9CA9-A5D10068EE90}" destId="{9470597D-5EB6-4401-874D-2746D9B309C5}" srcOrd="0" destOrd="0" presId="urn:microsoft.com/office/officeart/2005/8/layout/hierarchy4"/>
    <dgm:cxn modelId="{A949E2A5-462E-421F-A2CC-953D3FA6B781}" type="presParOf" srcId="{9470597D-5EB6-4401-874D-2746D9B309C5}" destId="{ACE4EDC8-49F8-43F1-931E-F20B1F277252}" srcOrd="0" destOrd="0" presId="urn:microsoft.com/office/officeart/2005/8/layout/hierarchy4"/>
    <dgm:cxn modelId="{C6367BA8-A32B-46CC-9D24-82888F01F3A0}" type="presParOf" srcId="{9470597D-5EB6-4401-874D-2746D9B309C5}" destId="{3FC3A272-6397-41A2-B656-B1389638C0B9}" srcOrd="1" destOrd="0" presId="urn:microsoft.com/office/officeart/2005/8/layout/hierarchy4"/>
    <dgm:cxn modelId="{A62E0EDB-0608-48CD-9B58-992185EE8524}" type="presParOf" srcId="{9470597D-5EB6-4401-874D-2746D9B309C5}" destId="{2A6795BC-1B76-40E8-B530-C5E969BDF05E}" srcOrd="2" destOrd="0" presId="urn:microsoft.com/office/officeart/2005/8/layout/hierarchy4"/>
    <dgm:cxn modelId="{5B42044F-C74E-4C93-A869-C2D014D97264}" type="presParOf" srcId="{2A6795BC-1B76-40E8-B530-C5E969BDF05E}" destId="{7671CCDC-2ADA-46A1-A90B-3AAD03A71E8E}" srcOrd="0" destOrd="0" presId="urn:microsoft.com/office/officeart/2005/8/layout/hierarchy4"/>
    <dgm:cxn modelId="{CA393BEB-660F-4CAA-A044-E244BF09CFCF}" type="presParOf" srcId="{7671CCDC-2ADA-46A1-A90B-3AAD03A71E8E}" destId="{E3B88791-5A64-49FA-84FD-BD3D07423259}" srcOrd="0" destOrd="0" presId="urn:microsoft.com/office/officeart/2005/8/layout/hierarchy4"/>
    <dgm:cxn modelId="{F790F32A-9B88-4AA6-A8F9-68FF36BF62B1}" type="presParOf" srcId="{7671CCDC-2ADA-46A1-A90B-3AAD03A71E8E}" destId="{9D660EF3-CCBF-4A9B-B0B2-F08AADC3748F}" srcOrd="1" destOrd="0" presId="urn:microsoft.com/office/officeart/2005/8/layout/hierarchy4"/>
    <dgm:cxn modelId="{E1B4A4BA-C2D9-4EF2-A621-BC78F1D308F4}" type="presParOf" srcId="{2A6795BC-1B76-40E8-B530-C5E969BDF05E}" destId="{F6FDC38F-6505-402C-AD57-FBDDD075180A}" srcOrd="1" destOrd="0" presId="urn:microsoft.com/office/officeart/2005/8/layout/hierarchy4"/>
    <dgm:cxn modelId="{68021BF6-3DDE-4963-83B8-9374E9F03E11}" type="presParOf" srcId="{2A6795BC-1B76-40E8-B530-C5E969BDF05E}" destId="{967CE424-D243-47F4-BEAF-0C39B81EA846}" srcOrd="2" destOrd="0" presId="urn:microsoft.com/office/officeart/2005/8/layout/hierarchy4"/>
    <dgm:cxn modelId="{EAE045B9-61C9-49DE-988B-E33CAB976576}" type="presParOf" srcId="{967CE424-D243-47F4-BEAF-0C39B81EA846}" destId="{11366015-0E28-4197-9375-482C4A327DE8}" srcOrd="0" destOrd="0" presId="urn:microsoft.com/office/officeart/2005/8/layout/hierarchy4"/>
    <dgm:cxn modelId="{97CBD330-0983-4F82-9A32-E994C3DD94F7}" type="presParOf" srcId="{967CE424-D243-47F4-BEAF-0C39B81EA846}" destId="{A82A6C5F-9C13-4B6A-B050-95FC0DB2C4E9}" srcOrd="1" destOrd="0" presId="urn:microsoft.com/office/officeart/2005/8/layout/hierarchy4"/>
    <dgm:cxn modelId="{6C500698-7E6E-4005-A771-38B7136EA3FF}" type="presParOf" srcId="{B6F0EA68-D2B9-49D1-9CA9-A5D10068EE90}" destId="{DD3F54EF-0E13-4131-B62C-118B1DE17A73}" srcOrd="1" destOrd="0" presId="urn:microsoft.com/office/officeart/2005/8/layout/hierarchy4"/>
    <dgm:cxn modelId="{DB31C74E-28CF-4868-856E-3BA3E3F12067}" type="presParOf" srcId="{B6F0EA68-D2B9-49D1-9CA9-A5D10068EE90}" destId="{F8215689-95B4-44EF-9E6A-21ECA86E97A1}" srcOrd="2" destOrd="0" presId="urn:microsoft.com/office/officeart/2005/8/layout/hierarchy4"/>
    <dgm:cxn modelId="{03EE3651-C1BA-46BE-9BBA-254ABB5B206F}" type="presParOf" srcId="{F8215689-95B4-44EF-9E6A-21ECA86E97A1}" destId="{2B58D9C8-9085-45DC-893F-A9CF4546C6E9}" srcOrd="0" destOrd="0" presId="urn:microsoft.com/office/officeart/2005/8/layout/hierarchy4"/>
    <dgm:cxn modelId="{1AD42DFC-D296-4221-8EC6-4D2D06A35E69}" type="presParOf" srcId="{F8215689-95B4-44EF-9E6A-21ECA86E97A1}" destId="{B55E1912-F2E5-420A-8B75-11534C7CCA89}" srcOrd="1" destOrd="0" presId="urn:microsoft.com/office/officeart/2005/8/layout/hierarchy4"/>
    <dgm:cxn modelId="{C8170892-E7D1-44C1-9BE8-79B60B364AB4}" type="presParOf" srcId="{F8215689-95B4-44EF-9E6A-21ECA86E97A1}" destId="{B3473B0B-4338-47E6-B872-F6F3AFE4480C}" srcOrd="2" destOrd="0" presId="urn:microsoft.com/office/officeart/2005/8/layout/hierarchy4"/>
    <dgm:cxn modelId="{31A22F1D-36D3-4237-89FC-4A2174A4D4F9}" type="presParOf" srcId="{B3473B0B-4338-47E6-B872-F6F3AFE4480C}" destId="{8505332B-9437-46EA-B184-31159ED476B3}" srcOrd="0" destOrd="0" presId="urn:microsoft.com/office/officeart/2005/8/layout/hierarchy4"/>
    <dgm:cxn modelId="{F5DBFEF6-783C-4823-AA34-75CB54359C3A}" type="presParOf" srcId="{8505332B-9437-46EA-B184-31159ED476B3}" destId="{E0A38438-E42E-4A8E-B4F3-9067FF9FDC2F}" srcOrd="0" destOrd="0" presId="urn:microsoft.com/office/officeart/2005/8/layout/hierarchy4"/>
    <dgm:cxn modelId="{C8EA57B4-55FB-4072-81B0-B81EBE481337}" type="presParOf" srcId="{8505332B-9437-46EA-B184-31159ED476B3}" destId="{89D81E6C-9759-4469-805A-E0454A497EAD}" srcOrd="1" destOrd="0" presId="urn:microsoft.com/office/officeart/2005/8/layout/hierarchy4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53B814-0D95-48B9-9AB5-48D43B6A41FA}" type="doc">
      <dgm:prSet loTypeId="urn:microsoft.com/office/officeart/2005/8/layout/hierarchy4" loCatId="hierarchy" qsTypeId="urn:microsoft.com/office/officeart/2005/8/quickstyle/3d6" qsCatId="3D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FEC09EC5-EFD9-46B1-B4E3-ADA745CEAD4A}">
      <dgm:prSet phldrT="[Текст]"/>
      <dgm:spPr/>
      <dgm:t>
        <a:bodyPr/>
        <a:lstStyle/>
        <a:p>
          <a:r>
            <a:rPr lang="ru-RU" dirty="0" smtClean="0"/>
            <a:t>2009-2010</a:t>
          </a:r>
          <a:endParaRPr lang="ru-RU" dirty="0"/>
        </a:p>
      </dgm:t>
    </dgm:pt>
    <dgm:pt modelId="{F3E2CD45-D7FF-4D2C-8C94-4FA8774A9965}" type="parTrans" cxnId="{8F152039-DDC4-4E8A-A246-BEEA66452F20}">
      <dgm:prSet/>
      <dgm:spPr/>
      <dgm:t>
        <a:bodyPr/>
        <a:lstStyle/>
        <a:p>
          <a:endParaRPr lang="ru-RU"/>
        </a:p>
      </dgm:t>
    </dgm:pt>
    <dgm:pt modelId="{9D2B86A3-5ACA-44AA-A651-4BC9AD3698D2}" type="sibTrans" cxnId="{8F152039-DDC4-4E8A-A246-BEEA66452F20}">
      <dgm:prSet/>
      <dgm:spPr/>
      <dgm:t>
        <a:bodyPr/>
        <a:lstStyle/>
        <a:p>
          <a:endParaRPr lang="ru-RU"/>
        </a:p>
      </dgm:t>
    </dgm:pt>
    <dgm:pt modelId="{8B4E32D8-6BB7-4207-8C48-88E28E4CAE05}">
      <dgm:prSet phldrT="[Текст]"/>
      <dgm:spPr/>
      <dgm:t>
        <a:bodyPr/>
        <a:lstStyle/>
        <a:p>
          <a:r>
            <a:rPr lang="uk-UA" dirty="0" err="1" smtClean="0"/>
            <a:t>Кваліметричні</a:t>
          </a:r>
          <a:r>
            <a:rPr lang="uk-UA" dirty="0" smtClean="0"/>
            <a:t/>
          </a:r>
          <a:br>
            <a:rPr lang="uk-UA" dirty="0" smtClean="0"/>
          </a:br>
          <a:r>
            <a:rPr lang="uk-UA" dirty="0" smtClean="0"/>
            <a:t>показники</a:t>
          </a:r>
          <a:endParaRPr lang="ru-RU" dirty="0"/>
        </a:p>
      </dgm:t>
    </dgm:pt>
    <dgm:pt modelId="{AF7A2EE2-393F-4F7C-BD7B-E6431CED4BBD}" type="parTrans" cxnId="{3D12CAF4-D5AF-43B5-9EB7-ACBDEE0EF1D7}">
      <dgm:prSet/>
      <dgm:spPr/>
      <dgm:t>
        <a:bodyPr/>
        <a:lstStyle/>
        <a:p>
          <a:endParaRPr lang="ru-RU"/>
        </a:p>
      </dgm:t>
    </dgm:pt>
    <dgm:pt modelId="{AB3C51A6-E36B-4D77-B318-38231F9283DB}" type="sibTrans" cxnId="{3D12CAF4-D5AF-43B5-9EB7-ACBDEE0EF1D7}">
      <dgm:prSet/>
      <dgm:spPr/>
      <dgm:t>
        <a:bodyPr/>
        <a:lstStyle/>
        <a:p>
          <a:endParaRPr lang="ru-RU"/>
        </a:p>
      </dgm:t>
    </dgm:pt>
    <dgm:pt modelId="{6E8B6A37-91A6-41BA-A245-55A9AF1602D3}">
      <dgm:prSet phldrT="[Текст]"/>
      <dgm:spPr/>
      <dgm:t>
        <a:bodyPr/>
        <a:lstStyle/>
        <a:p>
          <a:r>
            <a:rPr lang="uk-UA" dirty="0" smtClean="0"/>
            <a:t>наповнюваність класів</a:t>
          </a:r>
          <a:endParaRPr lang="ru-RU" dirty="0"/>
        </a:p>
      </dgm:t>
    </dgm:pt>
    <dgm:pt modelId="{839E1C21-36EA-4E1D-B8C7-7415E05CEF7A}" type="parTrans" cxnId="{E8D0E115-D641-498A-9370-C5E9BEA2E1FB}">
      <dgm:prSet/>
      <dgm:spPr/>
      <dgm:t>
        <a:bodyPr/>
        <a:lstStyle/>
        <a:p>
          <a:endParaRPr lang="ru-RU"/>
        </a:p>
      </dgm:t>
    </dgm:pt>
    <dgm:pt modelId="{B9C20ABD-8552-4CA7-8CBB-00DEAD884F8A}" type="sibTrans" cxnId="{E8D0E115-D641-498A-9370-C5E9BEA2E1FB}">
      <dgm:prSet/>
      <dgm:spPr/>
      <dgm:t>
        <a:bodyPr/>
        <a:lstStyle/>
        <a:p>
          <a:endParaRPr lang="ru-RU"/>
        </a:p>
      </dgm:t>
    </dgm:pt>
    <dgm:pt modelId="{8D939E2B-FD9C-4674-88C9-FCC4EB6A2BB2}">
      <dgm:prSet phldrT="[Текст]"/>
      <dgm:spPr/>
      <dgm:t>
        <a:bodyPr/>
        <a:lstStyle/>
        <a:p>
          <a:r>
            <a:rPr lang="uk-UA" dirty="0" smtClean="0"/>
            <a:t>Навантаження на вчителів</a:t>
          </a:r>
          <a:endParaRPr lang="ru-RU" dirty="0"/>
        </a:p>
      </dgm:t>
    </dgm:pt>
    <dgm:pt modelId="{6055CA0B-A9BA-46CC-B75F-69A8DDDBC639}" type="parTrans" cxnId="{8B28232C-3785-4916-B6CD-2ED5A6042B4D}">
      <dgm:prSet/>
      <dgm:spPr/>
      <dgm:t>
        <a:bodyPr/>
        <a:lstStyle/>
        <a:p>
          <a:endParaRPr lang="ru-RU"/>
        </a:p>
      </dgm:t>
    </dgm:pt>
    <dgm:pt modelId="{DE20BBF2-EF30-4E7C-8C92-25B46FE3F242}" type="sibTrans" cxnId="{8B28232C-3785-4916-B6CD-2ED5A6042B4D}">
      <dgm:prSet/>
      <dgm:spPr/>
      <dgm:t>
        <a:bodyPr/>
        <a:lstStyle/>
        <a:p>
          <a:endParaRPr lang="ru-RU"/>
        </a:p>
      </dgm:t>
    </dgm:pt>
    <dgm:pt modelId="{BF00D82D-A49B-4413-ABFB-721908141E39}">
      <dgm:prSet phldrT="[Текст]"/>
      <dgm:spPr/>
      <dgm:t>
        <a:bodyPr/>
        <a:lstStyle/>
        <a:p>
          <a:r>
            <a:rPr lang="uk-UA" dirty="0" smtClean="0"/>
            <a:t>Успішність по учням</a:t>
          </a:r>
          <a:endParaRPr lang="ru-RU" dirty="0"/>
        </a:p>
      </dgm:t>
    </dgm:pt>
    <dgm:pt modelId="{B4D3962F-30E9-4DB0-8312-9800ABF57164}" type="parTrans" cxnId="{38D6D961-B35A-4596-910F-EB691D6C86C5}">
      <dgm:prSet/>
      <dgm:spPr/>
      <dgm:t>
        <a:bodyPr/>
        <a:lstStyle/>
        <a:p>
          <a:endParaRPr lang="ru-RU"/>
        </a:p>
      </dgm:t>
    </dgm:pt>
    <dgm:pt modelId="{6ABF76B5-02CE-4CA3-BFBC-AE5E8653D156}" type="sibTrans" cxnId="{38D6D961-B35A-4596-910F-EB691D6C86C5}">
      <dgm:prSet/>
      <dgm:spPr/>
      <dgm:t>
        <a:bodyPr/>
        <a:lstStyle/>
        <a:p>
          <a:endParaRPr lang="ru-RU"/>
        </a:p>
      </dgm:t>
    </dgm:pt>
    <dgm:pt modelId="{CCF50442-5F72-481A-9B06-881A5E3D8C03}">
      <dgm:prSet phldrT="[Текст]"/>
      <dgm:spPr/>
      <dgm:t>
        <a:bodyPr/>
        <a:lstStyle/>
        <a:p>
          <a:r>
            <a:rPr lang="ru-RU" dirty="0" smtClean="0"/>
            <a:t>…</a:t>
          </a:r>
          <a:endParaRPr lang="ru-RU" dirty="0"/>
        </a:p>
      </dgm:t>
    </dgm:pt>
    <dgm:pt modelId="{8BCC3665-B39D-4C66-A1EC-681204E647EC}" type="parTrans" cxnId="{CD3B7D7A-E691-4B38-8AEF-5B53D181FD69}">
      <dgm:prSet/>
      <dgm:spPr/>
      <dgm:t>
        <a:bodyPr/>
        <a:lstStyle/>
        <a:p>
          <a:endParaRPr lang="ru-RU"/>
        </a:p>
      </dgm:t>
    </dgm:pt>
    <dgm:pt modelId="{6F197A0E-739D-46B4-862E-8171A8914A23}" type="sibTrans" cxnId="{CD3B7D7A-E691-4B38-8AEF-5B53D181FD69}">
      <dgm:prSet/>
      <dgm:spPr/>
      <dgm:t>
        <a:bodyPr/>
        <a:lstStyle/>
        <a:p>
          <a:endParaRPr lang="ru-RU"/>
        </a:p>
      </dgm:t>
    </dgm:pt>
    <dgm:pt modelId="{77459479-56DB-4E50-BA2F-CAB75C145722}" type="pres">
      <dgm:prSet presAssocID="{4253B814-0D95-48B9-9AB5-48D43B6A41F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0742212-17B6-4462-8ACC-135314147644}" type="pres">
      <dgm:prSet presAssocID="{FEC09EC5-EFD9-46B1-B4E3-ADA745CEAD4A}" presName="vertOne" presStyleCnt="0"/>
      <dgm:spPr/>
    </dgm:pt>
    <dgm:pt modelId="{2FD7F6E2-AA5A-4B4F-92D9-8819020B37F5}" type="pres">
      <dgm:prSet presAssocID="{FEC09EC5-EFD9-46B1-B4E3-ADA745CEAD4A}" presName="txOne" presStyleLbl="node0" presStyleIdx="0" presStyleCnt="1" custLinFactNeighborX="-7874" custLinFactNeighborY="-10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E70647-6FD4-453B-990A-7E84123F3B31}" type="pres">
      <dgm:prSet presAssocID="{FEC09EC5-EFD9-46B1-B4E3-ADA745CEAD4A}" presName="parTransOne" presStyleCnt="0"/>
      <dgm:spPr/>
    </dgm:pt>
    <dgm:pt modelId="{B6F0EA68-D2B9-49D1-9CA9-A5D10068EE90}" type="pres">
      <dgm:prSet presAssocID="{FEC09EC5-EFD9-46B1-B4E3-ADA745CEAD4A}" presName="horzOne" presStyleCnt="0"/>
      <dgm:spPr/>
    </dgm:pt>
    <dgm:pt modelId="{9470597D-5EB6-4401-874D-2746D9B309C5}" type="pres">
      <dgm:prSet presAssocID="{8B4E32D8-6BB7-4207-8C48-88E28E4CAE05}" presName="vertTwo" presStyleCnt="0"/>
      <dgm:spPr/>
    </dgm:pt>
    <dgm:pt modelId="{ACE4EDC8-49F8-43F1-931E-F20B1F277252}" type="pres">
      <dgm:prSet presAssocID="{8B4E32D8-6BB7-4207-8C48-88E28E4CAE05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FC3A272-6397-41A2-B656-B1389638C0B9}" type="pres">
      <dgm:prSet presAssocID="{8B4E32D8-6BB7-4207-8C48-88E28E4CAE05}" presName="parTransTwo" presStyleCnt="0"/>
      <dgm:spPr/>
    </dgm:pt>
    <dgm:pt modelId="{2A6795BC-1B76-40E8-B530-C5E969BDF05E}" type="pres">
      <dgm:prSet presAssocID="{8B4E32D8-6BB7-4207-8C48-88E28E4CAE05}" presName="horzTwo" presStyleCnt="0"/>
      <dgm:spPr/>
    </dgm:pt>
    <dgm:pt modelId="{7671CCDC-2ADA-46A1-A90B-3AAD03A71E8E}" type="pres">
      <dgm:prSet presAssocID="{6E8B6A37-91A6-41BA-A245-55A9AF1602D3}" presName="vertThree" presStyleCnt="0"/>
      <dgm:spPr/>
    </dgm:pt>
    <dgm:pt modelId="{E3B88791-5A64-49FA-84FD-BD3D07423259}" type="pres">
      <dgm:prSet presAssocID="{6E8B6A37-91A6-41BA-A245-55A9AF1602D3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660EF3-CCBF-4A9B-B0B2-F08AADC3748F}" type="pres">
      <dgm:prSet presAssocID="{6E8B6A37-91A6-41BA-A245-55A9AF1602D3}" presName="horzThree" presStyleCnt="0"/>
      <dgm:spPr/>
    </dgm:pt>
    <dgm:pt modelId="{F6FDC38F-6505-402C-AD57-FBDDD075180A}" type="pres">
      <dgm:prSet presAssocID="{B9C20ABD-8552-4CA7-8CBB-00DEAD884F8A}" presName="sibSpaceThree" presStyleCnt="0"/>
      <dgm:spPr/>
    </dgm:pt>
    <dgm:pt modelId="{967CE424-D243-47F4-BEAF-0C39B81EA846}" type="pres">
      <dgm:prSet presAssocID="{8D939E2B-FD9C-4674-88C9-FCC4EB6A2BB2}" presName="vertThree" presStyleCnt="0"/>
      <dgm:spPr/>
    </dgm:pt>
    <dgm:pt modelId="{11366015-0E28-4197-9375-482C4A327DE8}" type="pres">
      <dgm:prSet presAssocID="{8D939E2B-FD9C-4674-88C9-FCC4EB6A2BB2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2A6C5F-9C13-4B6A-B050-95FC0DB2C4E9}" type="pres">
      <dgm:prSet presAssocID="{8D939E2B-FD9C-4674-88C9-FCC4EB6A2BB2}" presName="horzThree" presStyleCnt="0"/>
      <dgm:spPr/>
    </dgm:pt>
    <dgm:pt modelId="{DD3F54EF-0E13-4131-B62C-118B1DE17A73}" type="pres">
      <dgm:prSet presAssocID="{AB3C51A6-E36B-4D77-B318-38231F9283DB}" presName="sibSpaceTwo" presStyleCnt="0"/>
      <dgm:spPr/>
    </dgm:pt>
    <dgm:pt modelId="{F8215689-95B4-44EF-9E6A-21ECA86E97A1}" type="pres">
      <dgm:prSet presAssocID="{BF00D82D-A49B-4413-ABFB-721908141E39}" presName="vertTwo" presStyleCnt="0"/>
      <dgm:spPr/>
    </dgm:pt>
    <dgm:pt modelId="{2B58D9C8-9085-45DC-893F-A9CF4546C6E9}" type="pres">
      <dgm:prSet presAssocID="{BF00D82D-A49B-4413-ABFB-721908141E39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5E1912-F2E5-420A-8B75-11534C7CCA89}" type="pres">
      <dgm:prSet presAssocID="{BF00D82D-A49B-4413-ABFB-721908141E39}" presName="parTransTwo" presStyleCnt="0"/>
      <dgm:spPr/>
    </dgm:pt>
    <dgm:pt modelId="{B3473B0B-4338-47E6-B872-F6F3AFE4480C}" type="pres">
      <dgm:prSet presAssocID="{BF00D82D-A49B-4413-ABFB-721908141E39}" presName="horzTwo" presStyleCnt="0"/>
      <dgm:spPr/>
    </dgm:pt>
    <dgm:pt modelId="{8505332B-9437-46EA-B184-31159ED476B3}" type="pres">
      <dgm:prSet presAssocID="{CCF50442-5F72-481A-9B06-881A5E3D8C03}" presName="vertThree" presStyleCnt="0"/>
      <dgm:spPr/>
    </dgm:pt>
    <dgm:pt modelId="{E0A38438-E42E-4A8E-B4F3-9067FF9FDC2F}" type="pres">
      <dgm:prSet presAssocID="{CCF50442-5F72-481A-9B06-881A5E3D8C03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9D81E6C-9759-4469-805A-E0454A497EAD}" type="pres">
      <dgm:prSet presAssocID="{CCF50442-5F72-481A-9B06-881A5E3D8C03}" presName="horzThree" presStyleCnt="0"/>
      <dgm:spPr/>
    </dgm:pt>
  </dgm:ptLst>
  <dgm:cxnLst>
    <dgm:cxn modelId="{2CC5969C-90AC-421A-ACE5-28A0DEE7F93C}" type="presOf" srcId="{BF00D82D-A49B-4413-ABFB-721908141E39}" destId="{2B58D9C8-9085-45DC-893F-A9CF4546C6E9}" srcOrd="0" destOrd="0" presId="urn:microsoft.com/office/officeart/2005/8/layout/hierarchy4"/>
    <dgm:cxn modelId="{38D6D961-B35A-4596-910F-EB691D6C86C5}" srcId="{FEC09EC5-EFD9-46B1-B4E3-ADA745CEAD4A}" destId="{BF00D82D-A49B-4413-ABFB-721908141E39}" srcOrd="1" destOrd="0" parTransId="{B4D3962F-30E9-4DB0-8312-9800ABF57164}" sibTransId="{6ABF76B5-02CE-4CA3-BFBC-AE5E8653D156}"/>
    <dgm:cxn modelId="{62565C46-1372-481C-86E7-75C88279C394}" type="presOf" srcId="{6E8B6A37-91A6-41BA-A245-55A9AF1602D3}" destId="{E3B88791-5A64-49FA-84FD-BD3D07423259}" srcOrd="0" destOrd="0" presId="urn:microsoft.com/office/officeart/2005/8/layout/hierarchy4"/>
    <dgm:cxn modelId="{8F152039-DDC4-4E8A-A246-BEEA66452F20}" srcId="{4253B814-0D95-48B9-9AB5-48D43B6A41FA}" destId="{FEC09EC5-EFD9-46B1-B4E3-ADA745CEAD4A}" srcOrd="0" destOrd="0" parTransId="{F3E2CD45-D7FF-4D2C-8C94-4FA8774A9965}" sibTransId="{9D2B86A3-5ACA-44AA-A651-4BC9AD3698D2}"/>
    <dgm:cxn modelId="{E8D0E115-D641-498A-9370-C5E9BEA2E1FB}" srcId="{8B4E32D8-6BB7-4207-8C48-88E28E4CAE05}" destId="{6E8B6A37-91A6-41BA-A245-55A9AF1602D3}" srcOrd="0" destOrd="0" parTransId="{839E1C21-36EA-4E1D-B8C7-7415E05CEF7A}" sibTransId="{B9C20ABD-8552-4CA7-8CBB-00DEAD884F8A}"/>
    <dgm:cxn modelId="{8B267B89-8DB9-4FFD-B2FE-3B4F5FA5496F}" type="presOf" srcId="{8B4E32D8-6BB7-4207-8C48-88E28E4CAE05}" destId="{ACE4EDC8-49F8-43F1-931E-F20B1F277252}" srcOrd="0" destOrd="0" presId="urn:microsoft.com/office/officeart/2005/8/layout/hierarchy4"/>
    <dgm:cxn modelId="{045DF0DF-FC3A-4AC3-B0BE-FC90781A245D}" type="presOf" srcId="{4253B814-0D95-48B9-9AB5-48D43B6A41FA}" destId="{77459479-56DB-4E50-BA2F-CAB75C145722}" srcOrd="0" destOrd="0" presId="urn:microsoft.com/office/officeart/2005/8/layout/hierarchy4"/>
    <dgm:cxn modelId="{CD3B7D7A-E691-4B38-8AEF-5B53D181FD69}" srcId="{BF00D82D-A49B-4413-ABFB-721908141E39}" destId="{CCF50442-5F72-481A-9B06-881A5E3D8C03}" srcOrd="0" destOrd="0" parTransId="{8BCC3665-B39D-4C66-A1EC-681204E647EC}" sibTransId="{6F197A0E-739D-46B4-862E-8171A8914A23}"/>
    <dgm:cxn modelId="{00B07D6C-793B-4180-8698-57FB36A72D06}" type="presOf" srcId="{CCF50442-5F72-481A-9B06-881A5E3D8C03}" destId="{E0A38438-E42E-4A8E-B4F3-9067FF9FDC2F}" srcOrd="0" destOrd="0" presId="urn:microsoft.com/office/officeart/2005/8/layout/hierarchy4"/>
    <dgm:cxn modelId="{8B28232C-3785-4916-B6CD-2ED5A6042B4D}" srcId="{8B4E32D8-6BB7-4207-8C48-88E28E4CAE05}" destId="{8D939E2B-FD9C-4674-88C9-FCC4EB6A2BB2}" srcOrd="1" destOrd="0" parTransId="{6055CA0B-A9BA-46CC-B75F-69A8DDDBC639}" sibTransId="{DE20BBF2-EF30-4E7C-8C92-25B46FE3F242}"/>
    <dgm:cxn modelId="{1DBBF89F-1206-4C17-8334-5CB0553EA7B1}" type="presOf" srcId="{8D939E2B-FD9C-4674-88C9-FCC4EB6A2BB2}" destId="{11366015-0E28-4197-9375-482C4A327DE8}" srcOrd="0" destOrd="0" presId="urn:microsoft.com/office/officeart/2005/8/layout/hierarchy4"/>
    <dgm:cxn modelId="{0BD8B662-A642-49EC-A4A9-B7E135B10040}" type="presOf" srcId="{FEC09EC5-EFD9-46B1-B4E3-ADA745CEAD4A}" destId="{2FD7F6E2-AA5A-4B4F-92D9-8819020B37F5}" srcOrd="0" destOrd="0" presId="urn:microsoft.com/office/officeart/2005/8/layout/hierarchy4"/>
    <dgm:cxn modelId="{3D12CAF4-D5AF-43B5-9EB7-ACBDEE0EF1D7}" srcId="{FEC09EC5-EFD9-46B1-B4E3-ADA745CEAD4A}" destId="{8B4E32D8-6BB7-4207-8C48-88E28E4CAE05}" srcOrd="0" destOrd="0" parTransId="{AF7A2EE2-393F-4F7C-BD7B-E6431CED4BBD}" sibTransId="{AB3C51A6-E36B-4D77-B318-38231F9283DB}"/>
    <dgm:cxn modelId="{EBCDE74B-B125-444E-B612-883A88D31327}" type="presParOf" srcId="{77459479-56DB-4E50-BA2F-CAB75C145722}" destId="{90742212-17B6-4462-8ACC-135314147644}" srcOrd="0" destOrd="0" presId="urn:microsoft.com/office/officeart/2005/8/layout/hierarchy4"/>
    <dgm:cxn modelId="{6BEAAC02-DB6B-406D-9D53-BB86D5D3335A}" type="presParOf" srcId="{90742212-17B6-4462-8ACC-135314147644}" destId="{2FD7F6E2-AA5A-4B4F-92D9-8819020B37F5}" srcOrd="0" destOrd="0" presId="urn:microsoft.com/office/officeart/2005/8/layout/hierarchy4"/>
    <dgm:cxn modelId="{108105AF-673E-46F8-84E6-AA8DE532292B}" type="presParOf" srcId="{90742212-17B6-4462-8ACC-135314147644}" destId="{BEE70647-6FD4-453B-990A-7E84123F3B31}" srcOrd="1" destOrd="0" presId="urn:microsoft.com/office/officeart/2005/8/layout/hierarchy4"/>
    <dgm:cxn modelId="{B8560EB7-1BC1-42DD-81D2-AAB6F18CBCD2}" type="presParOf" srcId="{90742212-17B6-4462-8ACC-135314147644}" destId="{B6F0EA68-D2B9-49D1-9CA9-A5D10068EE90}" srcOrd="2" destOrd="0" presId="urn:microsoft.com/office/officeart/2005/8/layout/hierarchy4"/>
    <dgm:cxn modelId="{A692D1F7-16C2-4887-8324-CC65F9BC2B4F}" type="presParOf" srcId="{B6F0EA68-D2B9-49D1-9CA9-A5D10068EE90}" destId="{9470597D-5EB6-4401-874D-2746D9B309C5}" srcOrd="0" destOrd="0" presId="urn:microsoft.com/office/officeart/2005/8/layout/hierarchy4"/>
    <dgm:cxn modelId="{7707DEF2-6D08-4C31-ABC6-55F3FFC0244F}" type="presParOf" srcId="{9470597D-5EB6-4401-874D-2746D9B309C5}" destId="{ACE4EDC8-49F8-43F1-931E-F20B1F277252}" srcOrd="0" destOrd="0" presId="urn:microsoft.com/office/officeart/2005/8/layout/hierarchy4"/>
    <dgm:cxn modelId="{6300DDE1-573E-44D6-AE1F-7A06785A94B4}" type="presParOf" srcId="{9470597D-5EB6-4401-874D-2746D9B309C5}" destId="{3FC3A272-6397-41A2-B656-B1389638C0B9}" srcOrd="1" destOrd="0" presId="urn:microsoft.com/office/officeart/2005/8/layout/hierarchy4"/>
    <dgm:cxn modelId="{9265B065-9A55-45E6-8E32-0B72D55C16E0}" type="presParOf" srcId="{9470597D-5EB6-4401-874D-2746D9B309C5}" destId="{2A6795BC-1B76-40E8-B530-C5E969BDF05E}" srcOrd="2" destOrd="0" presId="urn:microsoft.com/office/officeart/2005/8/layout/hierarchy4"/>
    <dgm:cxn modelId="{E88D94FB-3468-4BF8-962B-93E451FAC7E8}" type="presParOf" srcId="{2A6795BC-1B76-40E8-B530-C5E969BDF05E}" destId="{7671CCDC-2ADA-46A1-A90B-3AAD03A71E8E}" srcOrd="0" destOrd="0" presId="urn:microsoft.com/office/officeart/2005/8/layout/hierarchy4"/>
    <dgm:cxn modelId="{4A52FA2C-E0FD-420A-8DFE-14B898F18F6F}" type="presParOf" srcId="{7671CCDC-2ADA-46A1-A90B-3AAD03A71E8E}" destId="{E3B88791-5A64-49FA-84FD-BD3D07423259}" srcOrd="0" destOrd="0" presId="urn:microsoft.com/office/officeart/2005/8/layout/hierarchy4"/>
    <dgm:cxn modelId="{4A81BABE-0AAC-49BE-99A1-CA95D33C2882}" type="presParOf" srcId="{7671CCDC-2ADA-46A1-A90B-3AAD03A71E8E}" destId="{9D660EF3-CCBF-4A9B-B0B2-F08AADC3748F}" srcOrd="1" destOrd="0" presId="urn:microsoft.com/office/officeart/2005/8/layout/hierarchy4"/>
    <dgm:cxn modelId="{8E4B1471-1A22-4A8F-8D26-9C61B9ACDE4B}" type="presParOf" srcId="{2A6795BC-1B76-40E8-B530-C5E969BDF05E}" destId="{F6FDC38F-6505-402C-AD57-FBDDD075180A}" srcOrd="1" destOrd="0" presId="urn:microsoft.com/office/officeart/2005/8/layout/hierarchy4"/>
    <dgm:cxn modelId="{EC5961B3-B8A7-42C9-8708-E691E4AE1D50}" type="presParOf" srcId="{2A6795BC-1B76-40E8-B530-C5E969BDF05E}" destId="{967CE424-D243-47F4-BEAF-0C39B81EA846}" srcOrd="2" destOrd="0" presId="urn:microsoft.com/office/officeart/2005/8/layout/hierarchy4"/>
    <dgm:cxn modelId="{D7BF87EF-EE17-49EE-9D97-C67B96336057}" type="presParOf" srcId="{967CE424-D243-47F4-BEAF-0C39B81EA846}" destId="{11366015-0E28-4197-9375-482C4A327DE8}" srcOrd="0" destOrd="0" presId="urn:microsoft.com/office/officeart/2005/8/layout/hierarchy4"/>
    <dgm:cxn modelId="{F5B14674-BF20-4426-A803-6C30641B46F6}" type="presParOf" srcId="{967CE424-D243-47F4-BEAF-0C39B81EA846}" destId="{A82A6C5F-9C13-4B6A-B050-95FC0DB2C4E9}" srcOrd="1" destOrd="0" presId="urn:microsoft.com/office/officeart/2005/8/layout/hierarchy4"/>
    <dgm:cxn modelId="{540F5AA7-4C37-462B-9BE3-473C63DAE707}" type="presParOf" srcId="{B6F0EA68-D2B9-49D1-9CA9-A5D10068EE90}" destId="{DD3F54EF-0E13-4131-B62C-118B1DE17A73}" srcOrd="1" destOrd="0" presId="urn:microsoft.com/office/officeart/2005/8/layout/hierarchy4"/>
    <dgm:cxn modelId="{32BCF12A-9996-4937-B483-EBCFAAEE598D}" type="presParOf" srcId="{B6F0EA68-D2B9-49D1-9CA9-A5D10068EE90}" destId="{F8215689-95B4-44EF-9E6A-21ECA86E97A1}" srcOrd="2" destOrd="0" presId="urn:microsoft.com/office/officeart/2005/8/layout/hierarchy4"/>
    <dgm:cxn modelId="{0B260C82-8ADC-4221-BA08-6F67398D43D6}" type="presParOf" srcId="{F8215689-95B4-44EF-9E6A-21ECA86E97A1}" destId="{2B58D9C8-9085-45DC-893F-A9CF4546C6E9}" srcOrd="0" destOrd="0" presId="urn:microsoft.com/office/officeart/2005/8/layout/hierarchy4"/>
    <dgm:cxn modelId="{6F162FF7-2E65-4DCB-89D1-1104ED9678D0}" type="presParOf" srcId="{F8215689-95B4-44EF-9E6A-21ECA86E97A1}" destId="{B55E1912-F2E5-420A-8B75-11534C7CCA89}" srcOrd="1" destOrd="0" presId="urn:microsoft.com/office/officeart/2005/8/layout/hierarchy4"/>
    <dgm:cxn modelId="{42B78CE7-E619-4D30-8762-4A7BB37B32F1}" type="presParOf" srcId="{F8215689-95B4-44EF-9E6A-21ECA86E97A1}" destId="{B3473B0B-4338-47E6-B872-F6F3AFE4480C}" srcOrd="2" destOrd="0" presId="urn:microsoft.com/office/officeart/2005/8/layout/hierarchy4"/>
    <dgm:cxn modelId="{118CFBB4-7A4C-4C46-B81C-6300CB39BD22}" type="presParOf" srcId="{B3473B0B-4338-47E6-B872-F6F3AFE4480C}" destId="{8505332B-9437-46EA-B184-31159ED476B3}" srcOrd="0" destOrd="0" presId="urn:microsoft.com/office/officeart/2005/8/layout/hierarchy4"/>
    <dgm:cxn modelId="{C5BA648C-F7A8-4BF5-89ED-9ECD2CF45114}" type="presParOf" srcId="{8505332B-9437-46EA-B184-31159ED476B3}" destId="{E0A38438-E42E-4A8E-B4F3-9067FF9FDC2F}" srcOrd="0" destOrd="0" presId="urn:microsoft.com/office/officeart/2005/8/layout/hierarchy4"/>
    <dgm:cxn modelId="{E9D3CC76-22F9-4020-A25C-B406F9112E0B}" type="presParOf" srcId="{8505332B-9437-46EA-B184-31159ED476B3}" destId="{89D81E6C-9759-4469-805A-E0454A497EAD}" srcOrd="1" destOrd="0" presId="urn:microsoft.com/office/officeart/2005/8/layout/hierarchy4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253B814-0D95-48B9-9AB5-48D43B6A41FA}" type="doc">
      <dgm:prSet loTypeId="urn:microsoft.com/office/officeart/2005/8/layout/hierarchy4" loCatId="hierarchy" qsTypeId="urn:microsoft.com/office/officeart/2005/8/quickstyle/3d6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FEC09EC5-EFD9-46B1-B4E3-ADA745CEAD4A}">
      <dgm:prSet phldrT="[Текст]"/>
      <dgm:spPr/>
      <dgm:t>
        <a:bodyPr/>
        <a:lstStyle/>
        <a:p>
          <a:r>
            <a:rPr lang="ru-RU" dirty="0" smtClean="0"/>
            <a:t>2010-2011</a:t>
          </a:r>
          <a:endParaRPr lang="ru-RU" dirty="0"/>
        </a:p>
      </dgm:t>
    </dgm:pt>
    <dgm:pt modelId="{F3E2CD45-D7FF-4D2C-8C94-4FA8774A9965}" type="parTrans" cxnId="{8F152039-DDC4-4E8A-A246-BEEA66452F20}">
      <dgm:prSet/>
      <dgm:spPr/>
      <dgm:t>
        <a:bodyPr/>
        <a:lstStyle/>
        <a:p>
          <a:endParaRPr lang="ru-RU"/>
        </a:p>
      </dgm:t>
    </dgm:pt>
    <dgm:pt modelId="{9D2B86A3-5ACA-44AA-A651-4BC9AD3698D2}" type="sibTrans" cxnId="{8F152039-DDC4-4E8A-A246-BEEA66452F20}">
      <dgm:prSet/>
      <dgm:spPr/>
      <dgm:t>
        <a:bodyPr/>
        <a:lstStyle/>
        <a:p>
          <a:endParaRPr lang="ru-RU"/>
        </a:p>
      </dgm:t>
    </dgm:pt>
    <dgm:pt modelId="{8B4E32D8-6BB7-4207-8C48-88E28E4CAE05}">
      <dgm:prSet phldrT="[Текст]"/>
      <dgm:spPr/>
      <dgm:t>
        <a:bodyPr/>
        <a:lstStyle/>
        <a:p>
          <a:r>
            <a:rPr lang="ru-RU" dirty="0" err="1" smtClean="0"/>
            <a:t>Квалиметрические</a:t>
          </a:r>
          <a:r>
            <a:rPr lang="ru-RU" dirty="0" smtClean="0"/>
            <a:t> </a:t>
          </a:r>
        </a:p>
        <a:p>
          <a:r>
            <a:rPr lang="ru-RU" dirty="0" smtClean="0"/>
            <a:t>показатели</a:t>
          </a:r>
          <a:endParaRPr lang="ru-RU" dirty="0"/>
        </a:p>
      </dgm:t>
    </dgm:pt>
    <dgm:pt modelId="{AF7A2EE2-393F-4F7C-BD7B-E6431CED4BBD}" type="parTrans" cxnId="{3D12CAF4-D5AF-43B5-9EB7-ACBDEE0EF1D7}">
      <dgm:prSet/>
      <dgm:spPr/>
      <dgm:t>
        <a:bodyPr/>
        <a:lstStyle/>
        <a:p>
          <a:endParaRPr lang="ru-RU"/>
        </a:p>
      </dgm:t>
    </dgm:pt>
    <dgm:pt modelId="{AB3C51A6-E36B-4D77-B318-38231F9283DB}" type="sibTrans" cxnId="{3D12CAF4-D5AF-43B5-9EB7-ACBDEE0EF1D7}">
      <dgm:prSet/>
      <dgm:spPr/>
      <dgm:t>
        <a:bodyPr/>
        <a:lstStyle/>
        <a:p>
          <a:endParaRPr lang="ru-RU"/>
        </a:p>
      </dgm:t>
    </dgm:pt>
    <dgm:pt modelId="{6E8B6A37-91A6-41BA-A245-55A9AF1602D3}">
      <dgm:prSet phldrT="[Текст]"/>
      <dgm:spPr/>
      <dgm:t>
        <a:bodyPr/>
        <a:lstStyle/>
        <a:p>
          <a:r>
            <a:rPr lang="uk-UA" dirty="0" smtClean="0"/>
            <a:t>Наповнюваність класів</a:t>
          </a:r>
          <a:endParaRPr lang="ru-RU" dirty="0"/>
        </a:p>
      </dgm:t>
    </dgm:pt>
    <dgm:pt modelId="{839E1C21-36EA-4E1D-B8C7-7415E05CEF7A}" type="parTrans" cxnId="{E8D0E115-D641-498A-9370-C5E9BEA2E1FB}">
      <dgm:prSet/>
      <dgm:spPr/>
      <dgm:t>
        <a:bodyPr/>
        <a:lstStyle/>
        <a:p>
          <a:endParaRPr lang="ru-RU"/>
        </a:p>
      </dgm:t>
    </dgm:pt>
    <dgm:pt modelId="{B9C20ABD-8552-4CA7-8CBB-00DEAD884F8A}" type="sibTrans" cxnId="{E8D0E115-D641-498A-9370-C5E9BEA2E1FB}">
      <dgm:prSet/>
      <dgm:spPr/>
      <dgm:t>
        <a:bodyPr/>
        <a:lstStyle/>
        <a:p>
          <a:endParaRPr lang="ru-RU"/>
        </a:p>
      </dgm:t>
    </dgm:pt>
    <dgm:pt modelId="{8D939E2B-FD9C-4674-88C9-FCC4EB6A2BB2}">
      <dgm:prSet phldrT="[Текст]"/>
      <dgm:spPr/>
      <dgm:t>
        <a:bodyPr/>
        <a:lstStyle/>
        <a:p>
          <a:r>
            <a:rPr lang="uk-UA" dirty="0" smtClean="0"/>
            <a:t>Навантаження на вчителів</a:t>
          </a:r>
          <a:endParaRPr lang="ru-RU" dirty="0"/>
        </a:p>
      </dgm:t>
    </dgm:pt>
    <dgm:pt modelId="{6055CA0B-A9BA-46CC-B75F-69A8DDDBC639}" type="parTrans" cxnId="{8B28232C-3785-4916-B6CD-2ED5A6042B4D}">
      <dgm:prSet/>
      <dgm:spPr/>
      <dgm:t>
        <a:bodyPr/>
        <a:lstStyle/>
        <a:p>
          <a:endParaRPr lang="ru-RU"/>
        </a:p>
      </dgm:t>
    </dgm:pt>
    <dgm:pt modelId="{DE20BBF2-EF30-4E7C-8C92-25B46FE3F242}" type="sibTrans" cxnId="{8B28232C-3785-4916-B6CD-2ED5A6042B4D}">
      <dgm:prSet/>
      <dgm:spPr/>
      <dgm:t>
        <a:bodyPr/>
        <a:lstStyle/>
        <a:p>
          <a:endParaRPr lang="ru-RU"/>
        </a:p>
      </dgm:t>
    </dgm:pt>
    <dgm:pt modelId="{BF00D82D-A49B-4413-ABFB-721908141E39}">
      <dgm:prSet phldrT="[Текст]"/>
      <dgm:spPr/>
      <dgm:t>
        <a:bodyPr/>
        <a:lstStyle/>
        <a:p>
          <a:r>
            <a:rPr lang="uk-UA" dirty="0" smtClean="0"/>
            <a:t>Успішність по учням</a:t>
          </a:r>
          <a:endParaRPr lang="ru-RU" dirty="0"/>
        </a:p>
      </dgm:t>
    </dgm:pt>
    <dgm:pt modelId="{B4D3962F-30E9-4DB0-8312-9800ABF57164}" type="parTrans" cxnId="{38D6D961-B35A-4596-910F-EB691D6C86C5}">
      <dgm:prSet/>
      <dgm:spPr/>
      <dgm:t>
        <a:bodyPr/>
        <a:lstStyle/>
        <a:p>
          <a:endParaRPr lang="ru-RU"/>
        </a:p>
      </dgm:t>
    </dgm:pt>
    <dgm:pt modelId="{6ABF76B5-02CE-4CA3-BFBC-AE5E8653D156}" type="sibTrans" cxnId="{38D6D961-B35A-4596-910F-EB691D6C86C5}">
      <dgm:prSet/>
      <dgm:spPr/>
      <dgm:t>
        <a:bodyPr/>
        <a:lstStyle/>
        <a:p>
          <a:endParaRPr lang="ru-RU"/>
        </a:p>
      </dgm:t>
    </dgm:pt>
    <dgm:pt modelId="{CCF50442-5F72-481A-9B06-881A5E3D8C03}">
      <dgm:prSet phldrT="[Текст]"/>
      <dgm:spPr/>
      <dgm:t>
        <a:bodyPr/>
        <a:lstStyle/>
        <a:p>
          <a:r>
            <a:rPr lang="ru-RU" dirty="0" smtClean="0"/>
            <a:t>…</a:t>
          </a:r>
          <a:endParaRPr lang="ru-RU" dirty="0"/>
        </a:p>
      </dgm:t>
    </dgm:pt>
    <dgm:pt modelId="{8BCC3665-B39D-4C66-A1EC-681204E647EC}" type="parTrans" cxnId="{CD3B7D7A-E691-4B38-8AEF-5B53D181FD69}">
      <dgm:prSet/>
      <dgm:spPr/>
      <dgm:t>
        <a:bodyPr/>
        <a:lstStyle/>
        <a:p>
          <a:endParaRPr lang="ru-RU"/>
        </a:p>
      </dgm:t>
    </dgm:pt>
    <dgm:pt modelId="{6F197A0E-739D-46B4-862E-8171A8914A23}" type="sibTrans" cxnId="{CD3B7D7A-E691-4B38-8AEF-5B53D181FD69}">
      <dgm:prSet/>
      <dgm:spPr/>
      <dgm:t>
        <a:bodyPr/>
        <a:lstStyle/>
        <a:p>
          <a:endParaRPr lang="ru-RU"/>
        </a:p>
      </dgm:t>
    </dgm:pt>
    <dgm:pt modelId="{77459479-56DB-4E50-BA2F-CAB75C145722}" type="pres">
      <dgm:prSet presAssocID="{4253B814-0D95-48B9-9AB5-48D43B6A41F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0742212-17B6-4462-8ACC-135314147644}" type="pres">
      <dgm:prSet presAssocID="{FEC09EC5-EFD9-46B1-B4E3-ADA745CEAD4A}" presName="vertOne" presStyleCnt="0"/>
      <dgm:spPr/>
    </dgm:pt>
    <dgm:pt modelId="{2FD7F6E2-AA5A-4B4F-92D9-8819020B37F5}" type="pres">
      <dgm:prSet presAssocID="{FEC09EC5-EFD9-46B1-B4E3-ADA745CEAD4A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E70647-6FD4-453B-990A-7E84123F3B31}" type="pres">
      <dgm:prSet presAssocID="{FEC09EC5-EFD9-46B1-B4E3-ADA745CEAD4A}" presName="parTransOne" presStyleCnt="0"/>
      <dgm:spPr/>
    </dgm:pt>
    <dgm:pt modelId="{B6F0EA68-D2B9-49D1-9CA9-A5D10068EE90}" type="pres">
      <dgm:prSet presAssocID="{FEC09EC5-EFD9-46B1-B4E3-ADA745CEAD4A}" presName="horzOne" presStyleCnt="0"/>
      <dgm:spPr/>
    </dgm:pt>
    <dgm:pt modelId="{9470597D-5EB6-4401-874D-2746D9B309C5}" type="pres">
      <dgm:prSet presAssocID="{8B4E32D8-6BB7-4207-8C48-88E28E4CAE05}" presName="vertTwo" presStyleCnt="0"/>
      <dgm:spPr/>
    </dgm:pt>
    <dgm:pt modelId="{ACE4EDC8-49F8-43F1-931E-F20B1F277252}" type="pres">
      <dgm:prSet presAssocID="{8B4E32D8-6BB7-4207-8C48-88E28E4CAE05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FC3A272-6397-41A2-B656-B1389638C0B9}" type="pres">
      <dgm:prSet presAssocID="{8B4E32D8-6BB7-4207-8C48-88E28E4CAE05}" presName="parTransTwo" presStyleCnt="0"/>
      <dgm:spPr/>
    </dgm:pt>
    <dgm:pt modelId="{2A6795BC-1B76-40E8-B530-C5E969BDF05E}" type="pres">
      <dgm:prSet presAssocID="{8B4E32D8-6BB7-4207-8C48-88E28E4CAE05}" presName="horzTwo" presStyleCnt="0"/>
      <dgm:spPr/>
    </dgm:pt>
    <dgm:pt modelId="{7671CCDC-2ADA-46A1-A90B-3AAD03A71E8E}" type="pres">
      <dgm:prSet presAssocID="{6E8B6A37-91A6-41BA-A245-55A9AF1602D3}" presName="vertThree" presStyleCnt="0"/>
      <dgm:spPr/>
    </dgm:pt>
    <dgm:pt modelId="{E3B88791-5A64-49FA-84FD-BD3D07423259}" type="pres">
      <dgm:prSet presAssocID="{6E8B6A37-91A6-41BA-A245-55A9AF1602D3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660EF3-CCBF-4A9B-B0B2-F08AADC3748F}" type="pres">
      <dgm:prSet presAssocID="{6E8B6A37-91A6-41BA-A245-55A9AF1602D3}" presName="horzThree" presStyleCnt="0"/>
      <dgm:spPr/>
    </dgm:pt>
    <dgm:pt modelId="{F6FDC38F-6505-402C-AD57-FBDDD075180A}" type="pres">
      <dgm:prSet presAssocID="{B9C20ABD-8552-4CA7-8CBB-00DEAD884F8A}" presName="sibSpaceThree" presStyleCnt="0"/>
      <dgm:spPr/>
    </dgm:pt>
    <dgm:pt modelId="{967CE424-D243-47F4-BEAF-0C39B81EA846}" type="pres">
      <dgm:prSet presAssocID="{8D939E2B-FD9C-4674-88C9-FCC4EB6A2BB2}" presName="vertThree" presStyleCnt="0"/>
      <dgm:spPr/>
    </dgm:pt>
    <dgm:pt modelId="{11366015-0E28-4197-9375-482C4A327DE8}" type="pres">
      <dgm:prSet presAssocID="{8D939E2B-FD9C-4674-88C9-FCC4EB6A2BB2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2A6C5F-9C13-4B6A-B050-95FC0DB2C4E9}" type="pres">
      <dgm:prSet presAssocID="{8D939E2B-FD9C-4674-88C9-FCC4EB6A2BB2}" presName="horzThree" presStyleCnt="0"/>
      <dgm:spPr/>
    </dgm:pt>
    <dgm:pt modelId="{DD3F54EF-0E13-4131-B62C-118B1DE17A73}" type="pres">
      <dgm:prSet presAssocID="{AB3C51A6-E36B-4D77-B318-38231F9283DB}" presName="sibSpaceTwo" presStyleCnt="0"/>
      <dgm:spPr/>
    </dgm:pt>
    <dgm:pt modelId="{F8215689-95B4-44EF-9E6A-21ECA86E97A1}" type="pres">
      <dgm:prSet presAssocID="{BF00D82D-A49B-4413-ABFB-721908141E39}" presName="vertTwo" presStyleCnt="0"/>
      <dgm:spPr/>
    </dgm:pt>
    <dgm:pt modelId="{2B58D9C8-9085-45DC-893F-A9CF4546C6E9}" type="pres">
      <dgm:prSet presAssocID="{BF00D82D-A49B-4413-ABFB-721908141E39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5E1912-F2E5-420A-8B75-11534C7CCA89}" type="pres">
      <dgm:prSet presAssocID="{BF00D82D-A49B-4413-ABFB-721908141E39}" presName="parTransTwo" presStyleCnt="0"/>
      <dgm:spPr/>
    </dgm:pt>
    <dgm:pt modelId="{B3473B0B-4338-47E6-B872-F6F3AFE4480C}" type="pres">
      <dgm:prSet presAssocID="{BF00D82D-A49B-4413-ABFB-721908141E39}" presName="horzTwo" presStyleCnt="0"/>
      <dgm:spPr/>
    </dgm:pt>
    <dgm:pt modelId="{8505332B-9437-46EA-B184-31159ED476B3}" type="pres">
      <dgm:prSet presAssocID="{CCF50442-5F72-481A-9B06-881A5E3D8C03}" presName="vertThree" presStyleCnt="0"/>
      <dgm:spPr/>
    </dgm:pt>
    <dgm:pt modelId="{E0A38438-E42E-4A8E-B4F3-9067FF9FDC2F}" type="pres">
      <dgm:prSet presAssocID="{CCF50442-5F72-481A-9B06-881A5E3D8C03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9D81E6C-9759-4469-805A-E0454A497EAD}" type="pres">
      <dgm:prSet presAssocID="{CCF50442-5F72-481A-9B06-881A5E3D8C03}" presName="horzThree" presStyleCnt="0"/>
      <dgm:spPr/>
    </dgm:pt>
  </dgm:ptLst>
  <dgm:cxnLst>
    <dgm:cxn modelId="{38D6D961-B35A-4596-910F-EB691D6C86C5}" srcId="{FEC09EC5-EFD9-46B1-B4E3-ADA745CEAD4A}" destId="{BF00D82D-A49B-4413-ABFB-721908141E39}" srcOrd="1" destOrd="0" parTransId="{B4D3962F-30E9-4DB0-8312-9800ABF57164}" sibTransId="{6ABF76B5-02CE-4CA3-BFBC-AE5E8653D156}"/>
    <dgm:cxn modelId="{B94A9EA1-7FB7-4D44-A5A3-AC88D0801A0D}" type="presOf" srcId="{CCF50442-5F72-481A-9B06-881A5E3D8C03}" destId="{E0A38438-E42E-4A8E-B4F3-9067FF9FDC2F}" srcOrd="0" destOrd="0" presId="urn:microsoft.com/office/officeart/2005/8/layout/hierarchy4"/>
    <dgm:cxn modelId="{E94FD5E6-E5CF-446B-A8A2-2DF55A0C60EF}" type="presOf" srcId="{BF00D82D-A49B-4413-ABFB-721908141E39}" destId="{2B58D9C8-9085-45DC-893F-A9CF4546C6E9}" srcOrd="0" destOrd="0" presId="urn:microsoft.com/office/officeart/2005/8/layout/hierarchy4"/>
    <dgm:cxn modelId="{8F152039-DDC4-4E8A-A246-BEEA66452F20}" srcId="{4253B814-0D95-48B9-9AB5-48D43B6A41FA}" destId="{FEC09EC5-EFD9-46B1-B4E3-ADA745CEAD4A}" srcOrd="0" destOrd="0" parTransId="{F3E2CD45-D7FF-4D2C-8C94-4FA8774A9965}" sibTransId="{9D2B86A3-5ACA-44AA-A651-4BC9AD3698D2}"/>
    <dgm:cxn modelId="{E8D0E115-D641-498A-9370-C5E9BEA2E1FB}" srcId="{8B4E32D8-6BB7-4207-8C48-88E28E4CAE05}" destId="{6E8B6A37-91A6-41BA-A245-55A9AF1602D3}" srcOrd="0" destOrd="0" parTransId="{839E1C21-36EA-4E1D-B8C7-7415E05CEF7A}" sibTransId="{B9C20ABD-8552-4CA7-8CBB-00DEAD884F8A}"/>
    <dgm:cxn modelId="{CD3B7D7A-E691-4B38-8AEF-5B53D181FD69}" srcId="{BF00D82D-A49B-4413-ABFB-721908141E39}" destId="{CCF50442-5F72-481A-9B06-881A5E3D8C03}" srcOrd="0" destOrd="0" parTransId="{8BCC3665-B39D-4C66-A1EC-681204E647EC}" sibTransId="{6F197A0E-739D-46B4-862E-8171A8914A23}"/>
    <dgm:cxn modelId="{BAB4517C-1D5C-4A88-867D-FF1194E9D048}" type="presOf" srcId="{FEC09EC5-EFD9-46B1-B4E3-ADA745CEAD4A}" destId="{2FD7F6E2-AA5A-4B4F-92D9-8819020B37F5}" srcOrd="0" destOrd="0" presId="urn:microsoft.com/office/officeart/2005/8/layout/hierarchy4"/>
    <dgm:cxn modelId="{8B28232C-3785-4916-B6CD-2ED5A6042B4D}" srcId="{8B4E32D8-6BB7-4207-8C48-88E28E4CAE05}" destId="{8D939E2B-FD9C-4674-88C9-FCC4EB6A2BB2}" srcOrd="1" destOrd="0" parTransId="{6055CA0B-A9BA-46CC-B75F-69A8DDDBC639}" sibTransId="{DE20BBF2-EF30-4E7C-8C92-25B46FE3F242}"/>
    <dgm:cxn modelId="{C99976A9-2EA3-4B39-9C7D-DA7E7435CA6F}" type="presOf" srcId="{4253B814-0D95-48B9-9AB5-48D43B6A41FA}" destId="{77459479-56DB-4E50-BA2F-CAB75C145722}" srcOrd="0" destOrd="0" presId="urn:microsoft.com/office/officeart/2005/8/layout/hierarchy4"/>
    <dgm:cxn modelId="{FBB0F518-EF04-45D9-BEDC-6B98C5B7632B}" type="presOf" srcId="{6E8B6A37-91A6-41BA-A245-55A9AF1602D3}" destId="{E3B88791-5A64-49FA-84FD-BD3D07423259}" srcOrd="0" destOrd="0" presId="urn:microsoft.com/office/officeart/2005/8/layout/hierarchy4"/>
    <dgm:cxn modelId="{90B2315E-590B-4878-BD08-0621EB55DEFC}" type="presOf" srcId="{8D939E2B-FD9C-4674-88C9-FCC4EB6A2BB2}" destId="{11366015-0E28-4197-9375-482C4A327DE8}" srcOrd="0" destOrd="0" presId="urn:microsoft.com/office/officeart/2005/8/layout/hierarchy4"/>
    <dgm:cxn modelId="{2DEA84B4-EFF0-48D0-86F2-584AFE0FDC4E}" type="presOf" srcId="{8B4E32D8-6BB7-4207-8C48-88E28E4CAE05}" destId="{ACE4EDC8-49F8-43F1-931E-F20B1F277252}" srcOrd="0" destOrd="0" presId="urn:microsoft.com/office/officeart/2005/8/layout/hierarchy4"/>
    <dgm:cxn modelId="{3D12CAF4-D5AF-43B5-9EB7-ACBDEE0EF1D7}" srcId="{FEC09EC5-EFD9-46B1-B4E3-ADA745CEAD4A}" destId="{8B4E32D8-6BB7-4207-8C48-88E28E4CAE05}" srcOrd="0" destOrd="0" parTransId="{AF7A2EE2-393F-4F7C-BD7B-E6431CED4BBD}" sibTransId="{AB3C51A6-E36B-4D77-B318-38231F9283DB}"/>
    <dgm:cxn modelId="{AC35F523-8934-47AD-9A3D-17DF4529B8EC}" type="presParOf" srcId="{77459479-56DB-4E50-BA2F-CAB75C145722}" destId="{90742212-17B6-4462-8ACC-135314147644}" srcOrd="0" destOrd="0" presId="urn:microsoft.com/office/officeart/2005/8/layout/hierarchy4"/>
    <dgm:cxn modelId="{DD7D9731-000C-4477-83D7-F7969BF1063B}" type="presParOf" srcId="{90742212-17B6-4462-8ACC-135314147644}" destId="{2FD7F6E2-AA5A-4B4F-92D9-8819020B37F5}" srcOrd="0" destOrd="0" presId="urn:microsoft.com/office/officeart/2005/8/layout/hierarchy4"/>
    <dgm:cxn modelId="{F78BA8B1-022B-46BA-9607-B5849367ADE9}" type="presParOf" srcId="{90742212-17B6-4462-8ACC-135314147644}" destId="{BEE70647-6FD4-453B-990A-7E84123F3B31}" srcOrd="1" destOrd="0" presId="urn:microsoft.com/office/officeart/2005/8/layout/hierarchy4"/>
    <dgm:cxn modelId="{7215148B-8FAE-4B6C-94BF-6AB4E2C7DBD8}" type="presParOf" srcId="{90742212-17B6-4462-8ACC-135314147644}" destId="{B6F0EA68-D2B9-49D1-9CA9-A5D10068EE90}" srcOrd="2" destOrd="0" presId="urn:microsoft.com/office/officeart/2005/8/layout/hierarchy4"/>
    <dgm:cxn modelId="{28786EEF-2B7A-4375-AEEA-90851C281A6F}" type="presParOf" srcId="{B6F0EA68-D2B9-49D1-9CA9-A5D10068EE90}" destId="{9470597D-5EB6-4401-874D-2746D9B309C5}" srcOrd="0" destOrd="0" presId="urn:microsoft.com/office/officeart/2005/8/layout/hierarchy4"/>
    <dgm:cxn modelId="{5975D9FE-BDEC-4787-9FA4-95D9A9E5C93C}" type="presParOf" srcId="{9470597D-5EB6-4401-874D-2746D9B309C5}" destId="{ACE4EDC8-49F8-43F1-931E-F20B1F277252}" srcOrd="0" destOrd="0" presId="urn:microsoft.com/office/officeart/2005/8/layout/hierarchy4"/>
    <dgm:cxn modelId="{6499F389-5813-4BAB-B89F-79170FE5210B}" type="presParOf" srcId="{9470597D-5EB6-4401-874D-2746D9B309C5}" destId="{3FC3A272-6397-41A2-B656-B1389638C0B9}" srcOrd="1" destOrd="0" presId="urn:microsoft.com/office/officeart/2005/8/layout/hierarchy4"/>
    <dgm:cxn modelId="{E14D0822-7288-4DD9-AA30-8EBF3D21B0E3}" type="presParOf" srcId="{9470597D-5EB6-4401-874D-2746D9B309C5}" destId="{2A6795BC-1B76-40E8-B530-C5E969BDF05E}" srcOrd="2" destOrd="0" presId="urn:microsoft.com/office/officeart/2005/8/layout/hierarchy4"/>
    <dgm:cxn modelId="{40CC6089-107E-4255-A31F-60647C75705E}" type="presParOf" srcId="{2A6795BC-1B76-40E8-B530-C5E969BDF05E}" destId="{7671CCDC-2ADA-46A1-A90B-3AAD03A71E8E}" srcOrd="0" destOrd="0" presId="urn:microsoft.com/office/officeart/2005/8/layout/hierarchy4"/>
    <dgm:cxn modelId="{52CA7197-CDC0-46CE-83B7-F338F848DBDE}" type="presParOf" srcId="{7671CCDC-2ADA-46A1-A90B-3AAD03A71E8E}" destId="{E3B88791-5A64-49FA-84FD-BD3D07423259}" srcOrd="0" destOrd="0" presId="urn:microsoft.com/office/officeart/2005/8/layout/hierarchy4"/>
    <dgm:cxn modelId="{CE904CDA-18EA-4BA0-90B8-BC75605D9675}" type="presParOf" srcId="{7671CCDC-2ADA-46A1-A90B-3AAD03A71E8E}" destId="{9D660EF3-CCBF-4A9B-B0B2-F08AADC3748F}" srcOrd="1" destOrd="0" presId="urn:microsoft.com/office/officeart/2005/8/layout/hierarchy4"/>
    <dgm:cxn modelId="{633ADA3E-7711-43B2-90F1-E3C5DE5D458C}" type="presParOf" srcId="{2A6795BC-1B76-40E8-B530-C5E969BDF05E}" destId="{F6FDC38F-6505-402C-AD57-FBDDD075180A}" srcOrd="1" destOrd="0" presId="urn:microsoft.com/office/officeart/2005/8/layout/hierarchy4"/>
    <dgm:cxn modelId="{CEB7730B-70B0-45CE-9F8B-08312BD794B3}" type="presParOf" srcId="{2A6795BC-1B76-40E8-B530-C5E969BDF05E}" destId="{967CE424-D243-47F4-BEAF-0C39B81EA846}" srcOrd="2" destOrd="0" presId="urn:microsoft.com/office/officeart/2005/8/layout/hierarchy4"/>
    <dgm:cxn modelId="{1F4A3220-AAF6-4CE1-A7FB-946C0FE7F29C}" type="presParOf" srcId="{967CE424-D243-47F4-BEAF-0C39B81EA846}" destId="{11366015-0E28-4197-9375-482C4A327DE8}" srcOrd="0" destOrd="0" presId="urn:microsoft.com/office/officeart/2005/8/layout/hierarchy4"/>
    <dgm:cxn modelId="{246BC0B9-8A6B-4C23-B6BA-F968860BF517}" type="presParOf" srcId="{967CE424-D243-47F4-BEAF-0C39B81EA846}" destId="{A82A6C5F-9C13-4B6A-B050-95FC0DB2C4E9}" srcOrd="1" destOrd="0" presId="urn:microsoft.com/office/officeart/2005/8/layout/hierarchy4"/>
    <dgm:cxn modelId="{EF37E43E-69F1-4DE5-9BF8-97492E5F8410}" type="presParOf" srcId="{B6F0EA68-D2B9-49D1-9CA9-A5D10068EE90}" destId="{DD3F54EF-0E13-4131-B62C-118B1DE17A73}" srcOrd="1" destOrd="0" presId="urn:microsoft.com/office/officeart/2005/8/layout/hierarchy4"/>
    <dgm:cxn modelId="{CF69E7C2-68E2-4551-AA3A-1FABDA511F5A}" type="presParOf" srcId="{B6F0EA68-D2B9-49D1-9CA9-A5D10068EE90}" destId="{F8215689-95B4-44EF-9E6A-21ECA86E97A1}" srcOrd="2" destOrd="0" presId="urn:microsoft.com/office/officeart/2005/8/layout/hierarchy4"/>
    <dgm:cxn modelId="{374ED196-6F51-4CDD-A23E-2F2C2B8C13DB}" type="presParOf" srcId="{F8215689-95B4-44EF-9E6A-21ECA86E97A1}" destId="{2B58D9C8-9085-45DC-893F-A9CF4546C6E9}" srcOrd="0" destOrd="0" presId="urn:microsoft.com/office/officeart/2005/8/layout/hierarchy4"/>
    <dgm:cxn modelId="{7D823A9D-40CD-4660-B054-0FBDAF372093}" type="presParOf" srcId="{F8215689-95B4-44EF-9E6A-21ECA86E97A1}" destId="{B55E1912-F2E5-420A-8B75-11534C7CCA89}" srcOrd="1" destOrd="0" presId="urn:microsoft.com/office/officeart/2005/8/layout/hierarchy4"/>
    <dgm:cxn modelId="{3A126C4C-3E4A-4486-A312-8A768FED78F4}" type="presParOf" srcId="{F8215689-95B4-44EF-9E6A-21ECA86E97A1}" destId="{B3473B0B-4338-47E6-B872-F6F3AFE4480C}" srcOrd="2" destOrd="0" presId="urn:microsoft.com/office/officeart/2005/8/layout/hierarchy4"/>
    <dgm:cxn modelId="{2DFBB436-7ED3-4B64-B971-827528F0EE18}" type="presParOf" srcId="{B3473B0B-4338-47E6-B872-F6F3AFE4480C}" destId="{8505332B-9437-46EA-B184-31159ED476B3}" srcOrd="0" destOrd="0" presId="urn:microsoft.com/office/officeart/2005/8/layout/hierarchy4"/>
    <dgm:cxn modelId="{03E97FDF-B0D4-4667-A91C-1E80F94AB65E}" type="presParOf" srcId="{8505332B-9437-46EA-B184-31159ED476B3}" destId="{E0A38438-E42E-4A8E-B4F3-9067FF9FDC2F}" srcOrd="0" destOrd="0" presId="urn:microsoft.com/office/officeart/2005/8/layout/hierarchy4"/>
    <dgm:cxn modelId="{131ED13F-77D8-4DE5-9660-041306122A65}" type="presParOf" srcId="{8505332B-9437-46EA-B184-31159ED476B3}" destId="{89D81E6C-9759-4469-805A-E0454A497EAD}" srcOrd="1" destOrd="0" presId="urn:microsoft.com/office/officeart/2005/8/layout/hierarchy4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253B814-0D95-48B9-9AB5-48D43B6A41FA}" type="doc">
      <dgm:prSet loTypeId="urn:microsoft.com/office/officeart/2005/8/layout/hierarchy4" loCatId="hierarchy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FEC09EC5-EFD9-46B1-B4E3-ADA745CEAD4A}">
      <dgm:prSet phldrT="[Текст]"/>
      <dgm:spPr/>
      <dgm:t>
        <a:bodyPr/>
        <a:lstStyle/>
        <a:p>
          <a:r>
            <a:rPr lang="ru-RU" dirty="0" smtClean="0"/>
            <a:t>2011-2012</a:t>
          </a:r>
          <a:endParaRPr lang="ru-RU" dirty="0"/>
        </a:p>
      </dgm:t>
    </dgm:pt>
    <dgm:pt modelId="{F3E2CD45-D7FF-4D2C-8C94-4FA8774A9965}" type="parTrans" cxnId="{8F152039-DDC4-4E8A-A246-BEEA66452F20}">
      <dgm:prSet/>
      <dgm:spPr/>
      <dgm:t>
        <a:bodyPr/>
        <a:lstStyle/>
        <a:p>
          <a:endParaRPr lang="ru-RU"/>
        </a:p>
      </dgm:t>
    </dgm:pt>
    <dgm:pt modelId="{9D2B86A3-5ACA-44AA-A651-4BC9AD3698D2}" type="sibTrans" cxnId="{8F152039-DDC4-4E8A-A246-BEEA66452F20}">
      <dgm:prSet/>
      <dgm:spPr/>
      <dgm:t>
        <a:bodyPr/>
        <a:lstStyle/>
        <a:p>
          <a:endParaRPr lang="ru-RU"/>
        </a:p>
      </dgm:t>
    </dgm:pt>
    <dgm:pt modelId="{8B4E32D8-6BB7-4207-8C48-88E28E4CAE05}">
      <dgm:prSet phldrT="[Текст]" custT="1"/>
      <dgm:spPr/>
      <dgm:t>
        <a:bodyPr/>
        <a:lstStyle/>
        <a:p>
          <a:r>
            <a:rPr lang="uk-UA" sz="2400" dirty="0" smtClean="0"/>
            <a:t>Розрахунок </a:t>
          </a:r>
          <a:r>
            <a:rPr lang="uk-UA" sz="2400" dirty="0" err="1" smtClean="0"/>
            <a:t>кваліметричних</a:t>
          </a:r>
          <a:r>
            <a:rPr lang="uk-UA" sz="2400" dirty="0" smtClean="0"/>
            <a:t/>
          </a:r>
          <a:br>
            <a:rPr lang="uk-UA" sz="2400" dirty="0" smtClean="0"/>
          </a:br>
          <a:r>
            <a:rPr lang="uk-UA" sz="2400" dirty="0" smtClean="0"/>
            <a:t>показників</a:t>
          </a:r>
          <a:endParaRPr lang="ru-RU" sz="2400" dirty="0"/>
        </a:p>
      </dgm:t>
    </dgm:pt>
    <dgm:pt modelId="{AF7A2EE2-393F-4F7C-BD7B-E6431CED4BBD}" type="parTrans" cxnId="{3D12CAF4-D5AF-43B5-9EB7-ACBDEE0EF1D7}">
      <dgm:prSet/>
      <dgm:spPr/>
      <dgm:t>
        <a:bodyPr/>
        <a:lstStyle/>
        <a:p>
          <a:endParaRPr lang="ru-RU"/>
        </a:p>
      </dgm:t>
    </dgm:pt>
    <dgm:pt modelId="{AB3C51A6-E36B-4D77-B318-38231F9283DB}" type="sibTrans" cxnId="{3D12CAF4-D5AF-43B5-9EB7-ACBDEE0EF1D7}">
      <dgm:prSet/>
      <dgm:spPr/>
      <dgm:t>
        <a:bodyPr/>
        <a:lstStyle/>
        <a:p>
          <a:endParaRPr lang="ru-RU"/>
        </a:p>
      </dgm:t>
    </dgm:pt>
    <dgm:pt modelId="{6E8B6A37-91A6-41BA-A245-55A9AF1602D3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err="1" smtClean="0"/>
            <a:t>Використання</a:t>
          </a:r>
          <a:r>
            <a:rPr lang="ru-RU" sz="1800" dirty="0" smtClean="0"/>
            <a:t> </a:t>
          </a:r>
          <a:r>
            <a:rPr lang="ru-RU" sz="1800" dirty="0" smtClean="0"/>
            <a:t>аудиторного </a:t>
          </a:r>
          <a:r>
            <a:rPr lang="ru-RU" sz="1800" dirty="0" smtClean="0"/>
            <a:t>фонду</a:t>
          </a:r>
          <a:endParaRPr lang="ru-RU" sz="1800" dirty="0" smtClean="0"/>
        </a:p>
        <a:p>
          <a:pPr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/>
        </a:p>
      </dgm:t>
    </dgm:pt>
    <dgm:pt modelId="{839E1C21-36EA-4E1D-B8C7-7415E05CEF7A}" type="parTrans" cxnId="{E8D0E115-D641-498A-9370-C5E9BEA2E1FB}">
      <dgm:prSet/>
      <dgm:spPr/>
      <dgm:t>
        <a:bodyPr/>
        <a:lstStyle/>
        <a:p>
          <a:endParaRPr lang="ru-RU"/>
        </a:p>
      </dgm:t>
    </dgm:pt>
    <dgm:pt modelId="{B9C20ABD-8552-4CA7-8CBB-00DEAD884F8A}" type="sibTrans" cxnId="{E8D0E115-D641-498A-9370-C5E9BEA2E1FB}">
      <dgm:prSet/>
      <dgm:spPr/>
      <dgm:t>
        <a:bodyPr/>
        <a:lstStyle/>
        <a:p>
          <a:endParaRPr lang="ru-RU"/>
        </a:p>
      </dgm:t>
    </dgm:pt>
    <dgm:pt modelId="{8D939E2B-FD9C-4674-88C9-FCC4EB6A2BB2}">
      <dgm:prSet phldrT="[Текст]"/>
      <dgm:spPr/>
      <dgm:t>
        <a:bodyPr/>
        <a:lstStyle/>
        <a:p>
          <a:r>
            <a:rPr lang="uk-UA" dirty="0" smtClean="0"/>
            <a:t>Навантаження і навчальні плани</a:t>
          </a:r>
          <a:endParaRPr lang="ru-RU" dirty="0"/>
        </a:p>
      </dgm:t>
    </dgm:pt>
    <dgm:pt modelId="{6055CA0B-A9BA-46CC-B75F-69A8DDDBC639}" type="parTrans" cxnId="{8B28232C-3785-4916-B6CD-2ED5A6042B4D}">
      <dgm:prSet/>
      <dgm:spPr/>
      <dgm:t>
        <a:bodyPr/>
        <a:lstStyle/>
        <a:p>
          <a:endParaRPr lang="ru-RU"/>
        </a:p>
      </dgm:t>
    </dgm:pt>
    <dgm:pt modelId="{DE20BBF2-EF30-4E7C-8C92-25B46FE3F242}" type="sibTrans" cxnId="{8B28232C-3785-4916-B6CD-2ED5A6042B4D}">
      <dgm:prSet/>
      <dgm:spPr/>
      <dgm:t>
        <a:bodyPr/>
        <a:lstStyle/>
        <a:p>
          <a:endParaRPr lang="ru-RU"/>
        </a:p>
      </dgm:t>
    </dgm:pt>
    <dgm:pt modelId="{BF00D82D-A49B-4413-ABFB-721908141E39}">
      <dgm:prSet phldrT="[Текст]"/>
      <dgm:spPr/>
      <dgm:t>
        <a:bodyPr/>
        <a:lstStyle/>
        <a:p>
          <a:r>
            <a:rPr lang="uk-UA" dirty="0" smtClean="0"/>
            <a:t>Вибірка по учням і персоналу</a:t>
          </a:r>
          <a:endParaRPr lang="ru-RU" dirty="0"/>
        </a:p>
      </dgm:t>
    </dgm:pt>
    <dgm:pt modelId="{B4D3962F-30E9-4DB0-8312-9800ABF57164}" type="parTrans" cxnId="{38D6D961-B35A-4596-910F-EB691D6C86C5}">
      <dgm:prSet/>
      <dgm:spPr/>
      <dgm:t>
        <a:bodyPr/>
        <a:lstStyle/>
        <a:p>
          <a:endParaRPr lang="ru-RU"/>
        </a:p>
      </dgm:t>
    </dgm:pt>
    <dgm:pt modelId="{6ABF76B5-02CE-4CA3-BFBC-AE5E8653D156}" type="sibTrans" cxnId="{38D6D961-B35A-4596-910F-EB691D6C86C5}">
      <dgm:prSet/>
      <dgm:spPr/>
      <dgm:t>
        <a:bodyPr/>
        <a:lstStyle/>
        <a:p>
          <a:endParaRPr lang="ru-RU"/>
        </a:p>
      </dgm:t>
    </dgm:pt>
    <dgm:pt modelId="{CCF50442-5F72-481A-9B06-881A5E3D8C03}">
      <dgm:prSet phldrT="[Текст]"/>
      <dgm:spPr/>
      <dgm:t>
        <a:bodyPr/>
        <a:lstStyle/>
        <a:p>
          <a:r>
            <a:rPr lang="ru-RU" dirty="0" smtClean="0"/>
            <a:t>……..</a:t>
          </a:r>
          <a:endParaRPr lang="ru-RU" dirty="0"/>
        </a:p>
      </dgm:t>
    </dgm:pt>
    <dgm:pt modelId="{8BCC3665-B39D-4C66-A1EC-681204E647EC}" type="parTrans" cxnId="{CD3B7D7A-E691-4B38-8AEF-5B53D181FD69}">
      <dgm:prSet/>
      <dgm:spPr/>
      <dgm:t>
        <a:bodyPr/>
        <a:lstStyle/>
        <a:p>
          <a:endParaRPr lang="ru-RU"/>
        </a:p>
      </dgm:t>
    </dgm:pt>
    <dgm:pt modelId="{6F197A0E-739D-46B4-862E-8171A8914A23}" type="sibTrans" cxnId="{CD3B7D7A-E691-4B38-8AEF-5B53D181FD69}">
      <dgm:prSet/>
      <dgm:spPr/>
      <dgm:t>
        <a:bodyPr/>
        <a:lstStyle/>
        <a:p>
          <a:endParaRPr lang="ru-RU"/>
        </a:p>
      </dgm:t>
    </dgm:pt>
    <dgm:pt modelId="{77459479-56DB-4E50-BA2F-CAB75C145722}" type="pres">
      <dgm:prSet presAssocID="{4253B814-0D95-48B9-9AB5-48D43B6A41F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0742212-17B6-4462-8ACC-135314147644}" type="pres">
      <dgm:prSet presAssocID="{FEC09EC5-EFD9-46B1-B4E3-ADA745CEAD4A}" presName="vertOne" presStyleCnt="0"/>
      <dgm:spPr/>
      <dgm:t>
        <a:bodyPr/>
        <a:lstStyle/>
        <a:p>
          <a:endParaRPr lang="ru-RU"/>
        </a:p>
      </dgm:t>
    </dgm:pt>
    <dgm:pt modelId="{2FD7F6E2-AA5A-4B4F-92D9-8819020B37F5}" type="pres">
      <dgm:prSet presAssocID="{FEC09EC5-EFD9-46B1-B4E3-ADA745CEAD4A}" presName="txOne" presStyleLbl="node0" presStyleIdx="0" presStyleCnt="1" custLinFactNeighborY="-662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E70647-6FD4-453B-990A-7E84123F3B31}" type="pres">
      <dgm:prSet presAssocID="{FEC09EC5-EFD9-46B1-B4E3-ADA745CEAD4A}" presName="parTransOne" presStyleCnt="0"/>
      <dgm:spPr/>
      <dgm:t>
        <a:bodyPr/>
        <a:lstStyle/>
        <a:p>
          <a:endParaRPr lang="ru-RU"/>
        </a:p>
      </dgm:t>
    </dgm:pt>
    <dgm:pt modelId="{B6F0EA68-D2B9-49D1-9CA9-A5D10068EE90}" type="pres">
      <dgm:prSet presAssocID="{FEC09EC5-EFD9-46B1-B4E3-ADA745CEAD4A}" presName="horzOne" presStyleCnt="0"/>
      <dgm:spPr/>
      <dgm:t>
        <a:bodyPr/>
        <a:lstStyle/>
        <a:p>
          <a:endParaRPr lang="ru-RU"/>
        </a:p>
      </dgm:t>
    </dgm:pt>
    <dgm:pt modelId="{9470597D-5EB6-4401-874D-2746D9B309C5}" type="pres">
      <dgm:prSet presAssocID="{8B4E32D8-6BB7-4207-8C48-88E28E4CAE05}" presName="vertTwo" presStyleCnt="0"/>
      <dgm:spPr/>
      <dgm:t>
        <a:bodyPr/>
        <a:lstStyle/>
        <a:p>
          <a:endParaRPr lang="ru-RU"/>
        </a:p>
      </dgm:t>
    </dgm:pt>
    <dgm:pt modelId="{ACE4EDC8-49F8-43F1-931E-F20B1F277252}" type="pres">
      <dgm:prSet presAssocID="{8B4E32D8-6BB7-4207-8C48-88E28E4CAE05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FC3A272-6397-41A2-B656-B1389638C0B9}" type="pres">
      <dgm:prSet presAssocID="{8B4E32D8-6BB7-4207-8C48-88E28E4CAE05}" presName="parTransTwo" presStyleCnt="0"/>
      <dgm:spPr/>
      <dgm:t>
        <a:bodyPr/>
        <a:lstStyle/>
        <a:p>
          <a:endParaRPr lang="ru-RU"/>
        </a:p>
      </dgm:t>
    </dgm:pt>
    <dgm:pt modelId="{2A6795BC-1B76-40E8-B530-C5E969BDF05E}" type="pres">
      <dgm:prSet presAssocID="{8B4E32D8-6BB7-4207-8C48-88E28E4CAE05}" presName="horzTwo" presStyleCnt="0"/>
      <dgm:spPr/>
      <dgm:t>
        <a:bodyPr/>
        <a:lstStyle/>
        <a:p>
          <a:endParaRPr lang="ru-RU"/>
        </a:p>
      </dgm:t>
    </dgm:pt>
    <dgm:pt modelId="{7671CCDC-2ADA-46A1-A90B-3AAD03A71E8E}" type="pres">
      <dgm:prSet presAssocID="{6E8B6A37-91A6-41BA-A245-55A9AF1602D3}" presName="vertThree" presStyleCnt="0"/>
      <dgm:spPr/>
      <dgm:t>
        <a:bodyPr/>
        <a:lstStyle/>
        <a:p>
          <a:endParaRPr lang="ru-RU"/>
        </a:p>
      </dgm:t>
    </dgm:pt>
    <dgm:pt modelId="{E3B88791-5A64-49FA-84FD-BD3D07423259}" type="pres">
      <dgm:prSet presAssocID="{6E8B6A37-91A6-41BA-A245-55A9AF1602D3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660EF3-CCBF-4A9B-B0B2-F08AADC3748F}" type="pres">
      <dgm:prSet presAssocID="{6E8B6A37-91A6-41BA-A245-55A9AF1602D3}" presName="horzThree" presStyleCnt="0"/>
      <dgm:spPr/>
      <dgm:t>
        <a:bodyPr/>
        <a:lstStyle/>
        <a:p>
          <a:endParaRPr lang="ru-RU"/>
        </a:p>
      </dgm:t>
    </dgm:pt>
    <dgm:pt modelId="{F6FDC38F-6505-402C-AD57-FBDDD075180A}" type="pres">
      <dgm:prSet presAssocID="{B9C20ABD-8552-4CA7-8CBB-00DEAD884F8A}" presName="sibSpaceThree" presStyleCnt="0"/>
      <dgm:spPr/>
      <dgm:t>
        <a:bodyPr/>
        <a:lstStyle/>
        <a:p>
          <a:endParaRPr lang="ru-RU"/>
        </a:p>
      </dgm:t>
    </dgm:pt>
    <dgm:pt modelId="{967CE424-D243-47F4-BEAF-0C39B81EA846}" type="pres">
      <dgm:prSet presAssocID="{8D939E2B-FD9C-4674-88C9-FCC4EB6A2BB2}" presName="vertThree" presStyleCnt="0"/>
      <dgm:spPr/>
      <dgm:t>
        <a:bodyPr/>
        <a:lstStyle/>
        <a:p>
          <a:endParaRPr lang="ru-RU"/>
        </a:p>
      </dgm:t>
    </dgm:pt>
    <dgm:pt modelId="{11366015-0E28-4197-9375-482C4A327DE8}" type="pres">
      <dgm:prSet presAssocID="{8D939E2B-FD9C-4674-88C9-FCC4EB6A2BB2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2A6C5F-9C13-4B6A-B050-95FC0DB2C4E9}" type="pres">
      <dgm:prSet presAssocID="{8D939E2B-FD9C-4674-88C9-FCC4EB6A2BB2}" presName="horzThree" presStyleCnt="0"/>
      <dgm:spPr/>
      <dgm:t>
        <a:bodyPr/>
        <a:lstStyle/>
        <a:p>
          <a:endParaRPr lang="ru-RU"/>
        </a:p>
      </dgm:t>
    </dgm:pt>
    <dgm:pt modelId="{DD3F54EF-0E13-4131-B62C-118B1DE17A73}" type="pres">
      <dgm:prSet presAssocID="{AB3C51A6-E36B-4D77-B318-38231F9283DB}" presName="sibSpaceTwo" presStyleCnt="0"/>
      <dgm:spPr/>
      <dgm:t>
        <a:bodyPr/>
        <a:lstStyle/>
        <a:p>
          <a:endParaRPr lang="ru-RU"/>
        </a:p>
      </dgm:t>
    </dgm:pt>
    <dgm:pt modelId="{F8215689-95B4-44EF-9E6A-21ECA86E97A1}" type="pres">
      <dgm:prSet presAssocID="{BF00D82D-A49B-4413-ABFB-721908141E39}" presName="vertTwo" presStyleCnt="0"/>
      <dgm:spPr/>
      <dgm:t>
        <a:bodyPr/>
        <a:lstStyle/>
        <a:p>
          <a:endParaRPr lang="ru-RU"/>
        </a:p>
      </dgm:t>
    </dgm:pt>
    <dgm:pt modelId="{2B58D9C8-9085-45DC-893F-A9CF4546C6E9}" type="pres">
      <dgm:prSet presAssocID="{BF00D82D-A49B-4413-ABFB-721908141E39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5E1912-F2E5-420A-8B75-11534C7CCA89}" type="pres">
      <dgm:prSet presAssocID="{BF00D82D-A49B-4413-ABFB-721908141E39}" presName="parTransTwo" presStyleCnt="0"/>
      <dgm:spPr/>
      <dgm:t>
        <a:bodyPr/>
        <a:lstStyle/>
        <a:p>
          <a:endParaRPr lang="ru-RU"/>
        </a:p>
      </dgm:t>
    </dgm:pt>
    <dgm:pt modelId="{B3473B0B-4338-47E6-B872-F6F3AFE4480C}" type="pres">
      <dgm:prSet presAssocID="{BF00D82D-A49B-4413-ABFB-721908141E39}" presName="horzTwo" presStyleCnt="0"/>
      <dgm:spPr/>
      <dgm:t>
        <a:bodyPr/>
        <a:lstStyle/>
        <a:p>
          <a:endParaRPr lang="ru-RU"/>
        </a:p>
      </dgm:t>
    </dgm:pt>
    <dgm:pt modelId="{8505332B-9437-46EA-B184-31159ED476B3}" type="pres">
      <dgm:prSet presAssocID="{CCF50442-5F72-481A-9B06-881A5E3D8C03}" presName="vertThree" presStyleCnt="0"/>
      <dgm:spPr/>
      <dgm:t>
        <a:bodyPr/>
        <a:lstStyle/>
        <a:p>
          <a:endParaRPr lang="ru-RU"/>
        </a:p>
      </dgm:t>
    </dgm:pt>
    <dgm:pt modelId="{E0A38438-E42E-4A8E-B4F3-9067FF9FDC2F}" type="pres">
      <dgm:prSet presAssocID="{CCF50442-5F72-481A-9B06-881A5E3D8C03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9D81E6C-9759-4469-805A-E0454A497EAD}" type="pres">
      <dgm:prSet presAssocID="{CCF50442-5F72-481A-9B06-881A5E3D8C03}" presName="horzThree" presStyleCnt="0"/>
      <dgm:spPr/>
      <dgm:t>
        <a:bodyPr/>
        <a:lstStyle/>
        <a:p>
          <a:endParaRPr lang="ru-RU"/>
        </a:p>
      </dgm:t>
    </dgm:pt>
  </dgm:ptLst>
  <dgm:cxnLst>
    <dgm:cxn modelId="{A8B3C54B-3E7A-49D4-8535-DC81230AC4C7}" type="presOf" srcId="{BF00D82D-A49B-4413-ABFB-721908141E39}" destId="{2B58D9C8-9085-45DC-893F-A9CF4546C6E9}" srcOrd="0" destOrd="0" presId="urn:microsoft.com/office/officeart/2005/8/layout/hierarchy4"/>
    <dgm:cxn modelId="{38D6D961-B35A-4596-910F-EB691D6C86C5}" srcId="{FEC09EC5-EFD9-46B1-B4E3-ADA745CEAD4A}" destId="{BF00D82D-A49B-4413-ABFB-721908141E39}" srcOrd="1" destOrd="0" parTransId="{B4D3962F-30E9-4DB0-8312-9800ABF57164}" sibTransId="{6ABF76B5-02CE-4CA3-BFBC-AE5E8653D156}"/>
    <dgm:cxn modelId="{8F152039-DDC4-4E8A-A246-BEEA66452F20}" srcId="{4253B814-0D95-48B9-9AB5-48D43B6A41FA}" destId="{FEC09EC5-EFD9-46B1-B4E3-ADA745CEAD4A}" srcOrd="0" destOrd="0" parTransId="{F3E2CD45-D7FF-4D2C-8C94-4FA8774A9965}" sibTransId="{9D2B86A3-5ACA-44AA-A651-4BC9AD3698D2}"/>
    <dgm:cxn modelId="{2ECD899E-6B05-4053-BC73-69F9C7DBAD1A}" type="presOf" srcId="{FEC09EC5-EFD9-46B1-B4E3-ADA745CEAD4A}" destId="{2FD7F6E2-AA5A-4B4F-92D9-8819020B37F5}" srcOrd="0" destOrd="0" presId="urn:microsoft.com/office/officeart/2005/8/layout/hierarchy4"/>
    <dgm:cxn modelId="{652D66AB-D85E-412D-8997-2DC82EEE23BB}" type="presOf" srcId="{8B4E32D8-6BB7-4207-8C48-88E28E4CAE05}" destId="{ACE4EDC8-49F8-43F1-931E-F20B1F277252}" srcOrd="0" destOrd="0" presId="urn:microsoft.com/office/officeart/2005/8/layout/hierarchy4"/>
    <dgm:cxn modelId="{E8D0E115-D641-498A-9370-C5E9BEA2E1FB}" srcId="{8B4E32D8-6BB7-4207-8C48-88E28E4CAE05}" destId="{6E8B6A37-91A6-41BA-A245-55A9AF1602D3}" srcOrd="0" destOrd="0" parTransId="{839E1C21-36EA-4E1D-B8C7-7415E05CEF7A}" sibTransId="{B9C20ABD-8552-4CA7-8CBB-00DEAD884F8A}"/>
    <dgm:cxn modelId="{CD3B7D7A-E691-4B38-8AEF-5B53D181FD69}" srcId="{BF00D82D-A49B-4413-ABFB-721908141E39}" destId="{CCF50442-5F72-481A-9B06-881A5E3D8C03}" srcOrd="0" destOrd="0" parTransId="{8BCC3665-B39D-4C66-A1EC-681204E647EC}" sibTransId="{6F197A0E-739D-46B4-862E-8171A8914A23}"/>
    <dgm:cxn modelId="{8B28232C-3785-4916-B6CD-2ED5A6042B4D}" srcId="{8B4E32D8-6BB7-4207-8C48-88E28E4CAE05}" destId="{8D939E2B-FD9C-4674-88C9-FCC4EB6A2BB2}" srcOrd="1" destOrd="0" parTransId="{6055CA0B-A9BA-46CC-B75F-69A8DDDBC639}" sibTransId="{DE20BBF2-EF30-4E7C-8C92-25B46FE3F242}"/>
    <dgm:cxn modelId="{7A9831D7-688F-4333-AFC2-31268AA4C143}" type="presOf" srcId="{6E8B6A37-91A6-41BA-A245-55A9AF1602D3}" destId="{E3B88791-5A64-49FA-84FD-BD3D07423259}" srcOrd="0" destOrd="0" presId="urn:microsoft.com/office/officeart/2005/8/layout/hierarchy4"/>
    <dgm:cxn modelId="{6A591AEF-37EF-4963-BE7A-11C5490749D6}" type="presOf" srcId="{4253B814-0D95-48B9-9AB5-48D43B6A41FA}" destId="{77459479-56DB-4E50-BA2F-CAB75C145722}" srcOrd="0" destOrd="0" presId="urn:microsoft.com/office/officeart/2005/8/layout/hierarchy4"/>
    <dgm:cxn modelId="{74D10072-479C-45B3-AB3B-D5F7ECE16A88}" type="presOf" srcId="{CCF50442-5F72-481A-9B06-881A5E3D8C03}" destId="{E0A38438-E42E-4A8E-B4F3-9067FF9FDC2F}" srcOrd="0" destOrd="0" presId="urn:microsoft.com/office/officeart/2005/8/layout/hierarchy4"/>
    <dgm:cxn modelId="{3D12CAF4-D5AF-43B5-9EB7-ACBDEE0EF1D7}" srcId="{FEC09EC5-EFD9-46B1-B4E3-ADA745CEAD4A}" destId="{8B4E32D8-6BB7-4207-8C48-88E28E4CAE05}" srcOrd="0" destOrd="0" parTransId="{AF7A2EE2-393F-4F7C-BD7B-E6431CED4BBD}" sibTransId="{AB3C51A6-E36B-4D77-B318-38231F9283DB}"/>
    <dgm:cxn modelId="{7B3AAD88-1130-4E0C-9FF2-0406B1861E35}" type="presOf" srcId="{8D939E2B-FD9C-4674-88C9-FCC4EB6A2BB2}" destId="{11366015-0E28-4197-9375-482C4A327DE8}" srcOrd="0" destOrd="0" presId="urn:microsoft.com/office/officeart/2005/8/layout/hierarchy4"/>
    <dgm:cxn modelId="{4224C638-5E5A-4BAA-924B-668EF6FF5837}" type="presParOf" srcId="{77459479-56DB-4E50-BA2F-CAB75C145722}" destId="{90742212-17B6-4462-8ACC-135314147644}" srcOrd="0" destOrd="0" presId="urn:microsoft.com/office/officeart/2005/8/layout/hierarchy4"/>
    <dgm:cxn modelId="{E7A3CD07-5A25-4AD0-B3B9-8F6532DB6DDC}" type="presParOf" srcId="{90742212-17B6-4462-8ACC-135314147644}" destId="{2FD7F6E2-AA5A-4B4F-92D9-8819020B37F5}" srcOrd="0" destOrd="0" presId="urn:microsoft.com/office/officeart/2005/8/layout/hierarchy4"/>
    <dgm:cxn modelId="{2EC67B8D-051E-470A-B9EB-498068C456C9}" type="presParOf" srcId="{90742212-17B6-4462-8ACC-135314147644}" destId="{BEE70647-6FD4-453B-990A-7E84123F3B31}" srcOrd="1" destOrd="0" presId="urn:microsoft.com/office/officeart/2005/8/layout/hierarchy4"/>
    <dgm:cxn modelId="{A5136407-AB28-42A3-94B9-B198A9FE1FC4}" type="presParOf" srcId="{90742212-17B6-4462-8ACC-135314147644}" destId="{B6F0EA68-D2B9-49D1-9CA9-A5D10068EE90}" srcOrd="2" destOrd="0" presId="urn:microsoft.com/office/officeart/2005/8/layout/hierarchy4"/>
    <dgm:cxn modelId="{691AE55D-0A0D-45AB-BA2E-1C67325E10D9}" type="presParOf" srcId="{B6F0EA68-D2B9-49D1-9CA9-A5D10068EE90}" destId="{9470597D-5EB6-4401-874D-2746D9B309C5}" srcOrd="0" destOrd="0" presId="urn:microsoft.com/office/officeart/2005/8/layout/hierarchy4"/>
    <dgm:cxn modelId="{4BB1931D-8145-4F68-82C7-19CE99B81EE7}" type="presParOf" srcId="{9470597D-5EB6-4401-874D-2746D9B309C5}" destId="{ACE4EDC8-49F8-43F1-931E-F20B1F277252}" srcOrd="0" destOrd="0" presId="urn:microsoft.com/office/officeart/2005/8/layout/hierarchy4"/>
    <dgm:cxn modelId="{D0EE32A7-96BE-4791-9FF2-395D3222DEFE}" type="presParOf" srcId="{9470597D-5EB6-4401-874D-2746D9B309C5}" destId="{3FC3A272-6397-41A2-B656-B1389638C0B9}" srcOrd="1" destOrd="0" presId="urn:microsoft.com/office/officeart/2005/8/layout/hierarchy4"/>
    <dgm:cxn modelId="{2F80E8BA-6980-4283-8B43-7EF9280E29E7}" type="presParOf" srcId="{9470597D-5EB6-4401-874D-2746D9B309C5}" destId="{2A6795BC-1B76-40E8-B530-C5E969BDF05E}" srcOrd="2" destOrd="0" presId="urn:microsoft.com/office/officeart/2005/8/layout/hierarchy4"/>
    <dgm:cxn modelId="{7806A0A7-44DA-4C58-BD17-C7C5CE6A5B1E}" type="presParOf" srcId="{2A6795BC-1B76-40E8-B530-C5E969BDF05E}" destId="{7671CCDC-2ADA-46A1-A90B-3AAD03A71E8E}" srcOrd="0" destOrd="0" presId="urn:microsoft.com/office/officeart/2005/8/layout/hierarchy4"/>
    <dgm:cxn modelId="{3F915072-F83E-405D-AE2A-AF8C1A10E780}" type="presParOf" srcId="{7671CCDC-2ADA-46A1-A90B-3AAD03A71E8E}" destId="{E3B88791-5A64-49FA-84FD-BD3D07423259}" srcOrd="0" destOrd="0" presId="urn:microsoft.com/office/officeart/2005/8/layout/hierarchy4"/>
    <dgm:cxn modelId="{DCE26E24-1794-4E9D-8E26-71F44F879748}" type="presParOf" srcId="{7671CCDC-2ADA-46A1-A90B-3AAD03A71E8E}" destId="{9D660EF3-CCBF-4A9B-B0B2-F08AADC3748F}" srcOrd="1" destOrd="0" presId="urn:microsoft.com/office/officeart/2005/8/layout/hierarchy4"/>
    <dgm:cxn modelId="{D0AE6251-5546-4984-B991-7CFBFED1ADD2}" type="presParOf" srcId="{2A6795BC-1B76-40E8-B530-C5E969BDF05E}" destId="{F6FDC38F-6505-402C-AD57-FBDDD075180A}" srcOrd="1" destOrd="0" presId="urn:microsoft.com/office/officeart/2005/8/layout/hierarchy4"/>
    <dgm:cxn modelId="{9D421C60-CC36-4BF4-86F8-8122F9AC9D1E}" type="presParOf" srcId="{2A6795BC-1B76-40E8-B530-C5E969BDF05E}" destId="{967CE424-D243-47F4-BEAF-0C39B81EA846}" srcOrd="2" destOrd="0" presId="urn:microsoft.com/office/officeart/2005/8/layout/hierarchy4"/>
    <dgm:cxn modelId="{F57D917D-4D78-415C-936E-1CDA7E949E73}" type="presParOf" srcId="{967CE424-D243-47F4-BEAF-0C39B81EA846}" destId="{11366015-0E28-4197-9375-482C4A327DE8}" srcOrd="0" destOrd="0" presId="urn:microsoft.com/office/officeart/2005/8/layout/hierarchy4"/>
    <dgm:cxn modelId="{03AF89C4-553E-4473-930B-A5E0EF928F92}" type="presParOf" srcId="{967CE424-D243-47F4-BEAF-0C39B81EA846}" destId="{A82A6C5F-9C13-4B6A-B050-95FC0DB2C4E9}" srcOrd="1" destOrd="0" presId="urn:microsoft.com/office/officeart/2005/8/layout/hierarchy4"/>
    <dgm:cxn modelId="{2AAAF4C8-E151-459F-983B-8C9DADF36BF9}" type="presParOf" srcId="{B6F0EA68-D2B9-49D1-9CA9-A5D10068EE90}" destId="{DD3F54EF-0E13-4131-B62C-118B1DE17A73}" srcOrd="1" destOrd="0" presId="urn:microsoft.com/office/officeart/2005/8/layout/hierarchy4"/>
    <dgm:cxn modelId="{84827574-6C9C-4F51-84C8-BA26DF1B6CBC}" type="presParOf" srcId="{B6F0EA68-D2B9-49D1-9CA9-A5D10068EE90}" destId="{F8215689-95B4-44EF-9E6A-21ECA86E97A1}" srcOrd="2" destOrd="0" presId="urn:microsoft.com/office/officeart/2005/8/layout/hierarchy4"/>
    <dgm:cxn modelId="{F7795350-837A-42F5-9209-AA39BECD8172}" type="presParOf" srcId="{F8215689-95B4-44EF-9E6A-21ECA86E97A1}" destId="{2B58D9C8-9085-45DC-893F-A9CF4546C6E9}" srcOrd="0" destOrd="0" presId="urn:microsoft.com/office/officeart/2005/8/layout/hierarchy4"/>
    <dgm:cxn modelId="{0E70675E-B284-4AE9-A9E3-0232C05F94F2}" type="presParOf" srcId="{F8215689-95B4-44EF-9E6A-21ECA86E97A1}" destId="{B55E1912-F2E5-420A-8B75-11534C7CCA89}" srcOrd="1" destOrd="0" presId="urn:microsoft.com/office/officeart/2005/8/layout/hierarchy4"/>
    <dgm:cxn modelId="{5AA6975F-2CD9-4F5E-828F-84C90E156DD2}" type="presParOf" srcId="{F8215689-95B4-44EF-9E6A-21ECA86E97A1}" destId="{B3473B0B-4338-47E6-B872-F6F3AFE4480C}" srcOrd="2" destOrd="0" presId="urn:microsoft.com/office/officeart/2005/8/layout/hierarchy4"/>
    <dgm:cxn modelId="{AB4926DA-4850-44DA-8C44-586EFEF28537}" type="presParOf" srcId="{B3473B0B-4338-47E6-B872-F6F3AFE4480C}" destId="{8505332B-9437-46EA-B184-31159ED476B3}" srcOrd="0" destOrd="0" presId="urn:microsoft.com/office/officeart/2005/8/layout/hierarchy4"/>
    <dgm:cxn modelId="{8B1F8A9A-27B6-4591-BE3F-E2D668FAA3C5}" type="presParOf" srcId="{8505332B-9437-46EA-B184-31159ED476B3}" destId="{E0A38438-E42E-4A8E-B4F3-9067FF9FDC2F}" srcOrd="0" destOrd="0" presId="urn:microsoft.com/office/officeart/2005/8/layout/hierarchy4"/>
    <dgm:cxn modelId="{BBAE853A-F7C1-41DA-9843-FC9FF40541B7}" type="presParOf" srcId="{8505332B-9437-46EA-B184-31159ED476B3}" destId="{89D81E6C-9759-4469-805A-E0454A497EAD}" srcOrd="1" destOrd="0" presId="urn:microsoft.com/office/officeart/2005/8/layout/hierarchy4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B42761B-D56B-4980-AACF-78EF42F903B7}" type="doc">
      <dgm:prSet loTypeId="urn:microsoft.com/office/officeart/2005/8/layout/radial4" loCatId="relationship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F4B66F8-7A36-41A7-AD5B-138215FB0FA7}">
      <dgm:prSet phldrT="[Текст]"/>
      <dgm:spPr/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РОЗКЛАД</a:t>
          </a:r>
          <a:endParaRPr lang="ru-RU" dirty="0">
            <a:solidFill>
              <a:srgbClr val="C00000"/>
            </a:solidFill>
          </a:endParaRPr>
        </a:p>
      </dgm:t>
    </dgm:pt>
    <dgm:pt modelId="{C257A551-8C2A-4D0D-92EE-7AC1D0B5D756}" type="parTrans" cxnId="{36DEEDFF-6CB3-408D-98FB-9F0688779533}">
      <dgm:prSet/>
      <dgm:spPr/>
      <dgm:t>
        <a:bodyPr/>
        <a:lstStyle/>
        <a:p>
          <a:endParaRPr lang="ru-RU"/>
        </a:p>
      </dgm:t>
    </dgm:pt>
    <dgm:pt modelId="{3AC2A6DE-FDB3-4E0D-A6B8-EA9601367F5E}" type="sibTrans" cxnId="{36DEEDFF-6CB3-408D-98FB-9F0688779533}">
      <dgm:prSet/>
      <dgm:spPr/>
      <dgm:t>
        <a:bodyPr/>
        <a:lstStyle/>
        <a:p>
          <a:endParaRPr lang="ru-RU"/>
        </a:p>
      </dgm:t>
    </dgm:pt>
    <dgm:pt modelId="{8033CD08-A654-4F66-8DCF-43648C3D8048}">
      <dgm:prSet phldrT="[Текст]"/>
      <dgm:spPr/>
      <dgm:t>
        <a:bodyPr/>
        <a:lstStyle/>
        <a:p>
          <a:r>
            <a:rPr lang="ru-RU" dirty="0" smtClean="0"/>
            <a:t>ДЛЯ </a:t>
          </a:r>
          <a:r>
            <a:rPr lang="ru-RU" dirty="0" smtClean="0"/>
            <a:t>ШКОЛЯРІВ</a:t>
          </a:r>
          <a:endParaRPr lang="ru-RU" dirty="0"/>
        </a:p>
      </dgm:t>
    </dgm:pt>
    <dgm:pt modelId="{D5CEA0EE-FDFF-4F59-8ACB-1BE9E5B3B7BF}" type="parTrans" cxnId="{C26E18BF-CFCC-412E-8D7B-764962E33572}">
      <dgm:prSet/>
      <dgm:spPr/>
      <dgm:t>
        <a:bodyPr/>
        <a:lstStyle/>
        <a:p>
          <a:endParaRPr lang="ru-RU"/>
        </a:p>
      </dgm:t>
    </dgm:pt>
    <dgm:pt modelId="{1C37A066-DF3F-40B6-8A16-118216B6AB3B}" type="sibTrans" cxnId="{C26E18BF-CFCC-412E-8D7B-764962E33572}">
      <dgm:prSet/>
      <dgm:spPr/>
      <dgm:t>
        <a:bodyPr/>
        <a:lstStyle/>
        <a:p>
          <a:endParaRPr lang="ru-RU"/>
        </a:p>
      </dgm:t>
    </dgm:pt>
    <dgm:pt modelId="{5E7AEFF6-A136-4E49-9C0D-300CAE7F3194}">
      <dgm:prSet phldrT="[Текст]"/>
      <dgm:spPr/>
      <dgm:t>
        <a:bodyPr/>
        <a:lstStyle/>
        <a:p>
          <a:r>
            <a:rPr lang="ru-RU" dirty="0" smtClean="0"/>
            <a:t>ДЛЯ </a:t>
          </a:r>
        </a:p>
        <a:p>
          <a:r>
            <a:rPr lang="ru-RU" dirty="0" smtClean="0"/>
            <a:t>ВЧИТЕЛІВ</a:t>
          </a:r>
          <a:endParaRPr lang="ru-RU" dirty="0"/>
        </a:p>
      </dgm:t>
    </dgm:pt>
    <dgm:pt modelId="{643F9EBD-D899-480F-A8A3-192AE7A7672B}" type="parTrans" cxnId="{FCEB14A7-9A10-48AD-82B2-CFFFFEE1D8F3}">
      <dgm:prSet/>
      <dgm:spPr/>
      <dgm:t>
        <a:bodyPr/>
        <a:lstStyle/>
        <a:p>
          <a:endParaRPr lang="ru-RU"/>
        </a:p>
      </dgm:t>
    </dgm:pt>
    <dgm:pt modelId="{0CBACE37-3380-4CDD-96C2-BC1328BC81CE}" type="sibTrans" cxnId="{FCEB14A7-9A10-48AD-82B2-CFFFFEE1D8F3}">
      <dgm:prSet/>
      <dgm:spPr/>
      <dgm:t>
        <a:bodyPr/>
        <a:lstStyle/>
        <a:p>
          <a:endParaRPr lang="ru-RU"/>
        </a:p>
      </dgm:t>
    </dgm:pt>
    <dgm:pt modelId="{AFFDBA9F-0D09-4E10-842C-38D0F44B2CD8}">
      <dgm:prSet phldrT="[Текст]"/>
      <dgm:spPr/>
      <dgm:t>
        <a:bodyPr/>
        <a:lstStyle/>
        <a:p>
          <a:r>
            <a:rPr lang="ru-RU" dirty="0" smtClean="0"/>
            <a:t>ЗА ПРИМІЩЕННЯМИ</a:t>
          </a:r>
          <a:endParaRPr lang="ru-RU" dirty="0"/>
        </a:p>
      </dgm:t>
    </dgm:pt>
    <dgm:pt modelId="{60ABD805-2B51-428F-A290-E74BA644D8A4}" type="parTrans" cxnId="{3BDD8566-3A40-4D83-92E3-E12B884FEC83}">
      <dgm:prSet/>
      <dgm:spPr/>
      <dgm:t>
        <a:bodyPr/>
        <a:lstStyle/>
        <a:p>
          <a:endParaRPr lang="ru-RU"/>
        </a:p>
      </dgm:t>
    </dgm:pt>
    <dgm:pt modelId="{838DCE67-DD08-4B3F-9867-54227DE707B6}" type="sibTrans" cxnId="{3BDD8566-3A40-4D83-92E3-E12B884FEC83}">
      <dgm:prSet/>
      <dgm:spPr/>
      <dgm:t>
        <a:bodyPr/>
        <a:lstStyle/>
        <a:p>
          <a:endParaRPr lang="ru-RU"/>
        </a:p>
      </dgm:t>
    </dgm:pt>
    <dgm:pt modelId="{40068DE9-1504-4ECD-885B-97327940F9C9}" type="pres">
      <dgm:prSet presAssocID="{6B42761B-D56B-4980-AACF-78EF42F903B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1AA99E-9430-4874-91C3-D3A87F50B97B}" type="pres">
      <dgm:prSet presAssocID="{6F4B66F8-7A36-41A7-AD5B-138215FB0FA7}" presName="centerShape" presStyleLbl="node0" presStyleIdx="0" presStyleCnt="1" custLinFactNeighborX="-9888" custLinFactNeighborY="-42931"/>
      <dgm:spPr/>
      <dgm:t>
        <a:bodyPr/>
        <a:lstStyle/>
        <a:p>
          <a:endParaRPr lang="ru-RU"/>
        </a:p>
      </dgm:t>
    </dgm:pt>
    <dgm:pt modelId="{15C36F7F-CFAE-4574-8300-4DDE2DA860D1}" type="pres">
      <dgm:prSet presAssocID="{D5CEA0EE-FDFF-4F59-8ACB-1BE9E5B3B7BF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C5EDE8EA-CE6D-4B47-B290-8B94E0276582}" type="pres">
      <dgm:prSet presAssocID="{8033CD08-A654-4F66-8DCF-43648C3D8048}" presName="node" presStyleLbl="node1" presStyleIdx="0" presStyleCnt="3" custRadScaleRad="21245" custRadScaleInc="-1004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E05D6A-0794-4AC2-863F-41898DE28F35}" type="pres">
      <dgm:prSet presAssocID="{643F9EBD-D899-480F-A8A3-192AE7A7672B}" presName="parTrans" presStyleLbl="bgSibTrans2D1" presStyleIdx="1" presStyleCnt="3" custLinFactNeighborX="-2475" custLinFactNeighborY="-26965"/>
      <dgm:spPr/>
      <dgm:t>
        <a:bodyPr/>
        <a:lstStyle/>
        <a:p>
          <a:endParaRPr lang="ru-RU"/>
        </a:p>
      </dgm:t>
    </dgm:pt>
    <dgm:pt modelId="{39F63115-16A9-4371-AF0B-FB7EAB4A3271}" type="pres">
      <dgm:prSet presAssocID="{5E7AEFF6-A136-4E49-9C0D-300CAE7F3194}" presName="node" presStyleLbl="node1" presStyleIdx="1" presStyleCnt="3" custRadScaleRad="120222" custRadScaleInc="695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E54025-B64B-4A6C-B28A-3F99B9DA3062}" type="pres">
      <dgm:prSet presAssocID="{60ABD805-2B51-428F-A290-E74BA644D8A4}" presName="parTrans" presStyleLbl="bgSibTrans2D1" presStyleIdx="2" presStyleCnt="3" custLinFactNeighborX="-1348" custLinFactNeighborY="9183"/>
      <dgm:spPr/>
      <dgm:t>
        <a:bodyPr/>
        <a:lstStyle/>
        <a:p>
          <a:endParaRPr lang="ru-RU"/>
        </a:p>
      </dgm:t>
    </dgm:pt>
    <dgm:pt modelId="{B2CF1776-B0E5-4FE5-BEAE-4FC22639FC18}" type="pres">
      <dgm:prSet presAssocID="{AFFDBA9F-0D09-4E10-842C-38D0F44B2CD8}" presName="node" presStyleLbl="node1" presStyleIdx="2" presStyleCnt="3" custRadScaleRad="74999" custRadScaleInc="545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78C1D1-B7EA-4577-A9B6-AA73A49F6247}" type="presOf" srcId="{8033CD08-A654-4F66-8DCF-43648C3D8048}" destId="{C5EDE8EA-CE6D-4B47-B290-8B94E0276582}" srcOrd="0" destOrd="0" presId="urn:microsoft.com/office/officeart/2005/8/layout/radial4"/>
    <dgm:cxn modelId="{C26E18BF-CFCC-412E-8D7B-764962E33572}" srcId="{6F4B66F8-7A36-41A7-AD5B-138215FB0FA7}" destId="{8033CD08-A654-4F66-8DCF-43648C3D8048}" srcOrd="0" destOrd="0" parTransId="{D5CEA0EE-FDFF-4F59-8ACB-1BE9E5B3B7BF}" sibTransId="{1C37A066-DF3F-40B6-8A16-118216B6AB3B}"/>
    <dgm:cxn modelId="{36DEEDFF-6CB3-408D-98FB-9F0688779533}" srcId="{6B42761B-D56B-4980-AACF-78EF42F903B7}" destId="{6F4B66F8-7A36-41A7-AD5B-138215FB0FA7}" srcOrd="0" destOrd="0" parTransId="{C257A551-8C2A-4D0D-92EE-7AC1D0B5D756}" sibTransId="{3AC2A6DE-FDB3-4E0D-A6B8-EA9601367F5E}"/>
    <dgm:cxn modelId="{E014A223-7400-47FD-A76C-CBB5FB1B3BD1}" type="presOf" srcId="{AFFDBA9F-0D09-4E10-842C-38D0F44B2CD8}" destId="{B2CF1776-B0E5-4FE5-BEAE-4FC22639FC18}" srcOrd="0" destOrd="0" presId="urn:microsoft.com/office/officeart/2005/8/layout/radial4"/>
    <dgm:cxn modelId="{2D5E52E9-997A-4883-B356-CE0529FFDDB6}" type="presOf" srcId="{60ABD805-2B51-428F-A290-E74BA644D8A4}" destId="{45E54025-B64B-4A6C-B28A-3F99B9DA3062}" srcOrd="0" destOrd="0" presId="urn:microsoft.com/office/officeart/2005/8/layout/radial4"/>
    <dgm:cxn modelId="{ACA6055C-079B-404D-B907-09084214AD61}" type="presOf" srcId="{5E7AEFF6-A136-4E49-9C0D-300CAE7F3194}" destId="{39F63115-16A9-4371-AF0B-FB7EAB4A3271}" srcOrd="0" destOrd="0" presId="urn:microsoft.com/office/officeart/2005/8/layout/radial4"/>
    <dgm:cxn modelId="{3BDD8566-3A40-4D83-92E3-E12B884FEC83}" srcId="{6F4B66F8-7A36-41A7-AD5B-138215FB0FA7}" destId="{AFFDBA9F-0D09-4E10-842C-38D0F44B2CD8}" srcOrd="2" destOrd="0" parTransId="{60ABD805-2B51-428F-A290-E74BA644D8A4}" sibTransId="{838DCE67-DD08-4B3F-9867-54227DE707B6}"/>
    <dgm:cxn modelId="{1534DD40-F5CD-46E8-89FA-50025FDE2BFC}" type="presOf" srcId="{6F4B66F8-7A36-41A7-AD5B-138215FB0FA7}" destId="{AB1AA99E-9430-4874-91C3-D3A87F50B97B}" srcOrd="0" destOrd="0" presId="urn:microsoft.com/office/officeart/2005/8/layout/radial4"/>
    <dgm:cxn modelId="{478E0FB2-DEA0-419B-A3F0-BCFF3C1C7E6D}" type="presOf" srcId="{6B42761B-D56B-4980-AACF-78EF42F903B7}" destId="{40068DE9-1504-4ECD-885B-97327940F9C9}" srcOrd="0" destOrd="0" presId="urn:microsoft.com/office/officeart/2005/8/layout/radial4"/>
    <dgm:cxn modelId="{6F184BA4-B5F8-4716-A11C-AE5F5C93634C}" type="presOf" srcId="{643F9EBD-D899-480F-A8A3-192AE7A7672B}" destId="{03E05D6A-0794-4AC2-863F-41898DE28F35}" srcOrd="0" destOrd="0" presId="urn:microsoft.com/office/officeart/2005/8/layout/radial4"/>
    <dgm:cxn modelId="{FCEB14A7-9A10-48AD-82B2-CFFFFEE1D8F3}" srcId="{6F4B66F8-7A36-41A7-AD5B-138215FB0FA7}" destId="{5E7AEFF6-A136-4E49-9C0D-300CAE7F3194}" srcOrd="1" destOrd="0" parTransId="{643F9EBD-D899-480F-A8A3-192AE7A7672B}" sibTransId="{0CBACE37-3380-4CDD-96C2-BC1328BC81CE}"/>
    <dgm:cxn modelId="{7795FAD6-314F-4FBA-A2C5-F6083EC33388}" type="presOf" srcId="{D5CEA0EE-FDFF-4F59-8ACB-1BE9E5B3B7BF}" destId="{15C36F7F-CFAE-4574-8300-4DDE2DA860D1}" srcOrd="0" destOrd="0" presId="urn:microsoft.com/office/officeart/2005/8/layout/radial4"/>
    <dgm:cxn modelId="{D11334A6-CBB0-4B98-BF3E-8E8DE4863253}" type="presParOf" srcId="{40068DE9-1504-4ECD-885B-97327940F9C9}" destId="{AB1AA99E-9430-4874-91C3-D3A87F50B97B}" srcOrd="0" destOrd="0" presId="urn:microsoft.com/office/officeart/2005/8/layout/radial4"/>
    <dgm:cxn modelId="{B535474F-BB73-447D-8D02-A1FF2BFF5171}" type="presParOf" srcId="{40068DE9-1504-4ECD-885B-97327940F9C9}" destId="{15C36F7F-CFAE-4574-8300-4DDE2DA860D1}" srcOrd="1" destOrd="0" presId="urn:microsoft.com/office/officeart/2005/8/layout/radial4"/>
    <dgm:cxn modelId="{82BA42FE-32B2-451E-8E8E-26FD4998A7CA}" type="presParOf" srcId="{40068DE9-1504-4ECD-885B-97327940F9C9}" destId="{C5EDE8EA-CE6D-4B47-B290-8B94E0276582}" srcOrd="2" destOrd="0" presId="urn:microsoft.com/office/officeart/2005/8/layout/radial4"/>
    <dgm:cxn modelId="{756CAE81-47A6-4B05-83EA-E9B14042EF47}" type="presParOf" srcId="{40068DE9-1504-4ECD-885B-97327940F9C9}" destId="{03E05D6A-0794-4AC2-863F-41898DE28F35}" srcOrd="3" destOrd="0" presId="urn:microsoft.com/office/officeart/2005/8/layout/radial4"/>
    <dgm:cxn modelId="{327A8EF5-1E40-44A5-88C4-2D14BDCCB2F8}" type="presParOf" srcId="{40068DE9-1504-4ECD-885B-97327940F9C9}" destId="{39F63115-16A9-4371-AF0B-FB7EAB4A3271}" srcOrd="4" destOrd="0" presId="urn:microsoft.com/office/officeart/2005/8/layout/radial4"/>
    <dgm:cxn modelId="{3DDFCFA4-1CF6-4BC5-92AE-C399BCCDE44B}" type="presParOf" srcId="{40068DE9-1504-4ECD-885B-97327940F9C9}" destId="{45E54025-B64B-4A6C-B28A-3F99B9DA3062}" srcOrd="5" destOrd="0" presId="urn:microsoft.com/office/officeart/2005/8/layout/radial4"/>
    <dgm:cxn modelId="{17F6706B-0F2A-40C8-9EAD-288D871EB5FF}" type="presParOf" srcId="{40068DE9-1504-4ECD-885B-97327940F9C9}" destId="{B2CF1776-B0E5-4FE5-BEAE-4FC22639FC18}" srcOrd="6" destOrd="0" presId="urn:microsoft.com/office/officeart/2005/8/layout/radial4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89FA347-E201-4B99-A750-DDA8CBD80B02}" type="doc">
      <dgm:prSet loTypeId="urn:microsoft.com/office/officeart/2005/8/layout/pyramid2" loCatId="pyramid" qsTypeId="urn:microsoft.com/office/officeart/2005/8/quickstyle/3d4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FEF178B-E4CB-4B33-B255-1EB04EBE859B}">
      <dgm:prSet phldrT="[Текст]"/>
      <dgm:spPr/>
      <dgm:t>
        <a:bodyPr/>
        <a:lstStyle/>
        <a:p>
          <a:r>
            <a:rPr lang="uk-UA" dirty="0" smtClean="0"/>
            <a:t>Предмети</a:t>
          </a:r>
          <a:endParaRPr lang="ru-RU" dirty="0"/>
        </a:p>
      </dgm:t>
    </dgm:pt>
    <dgm:pt modelId="{0E5919BC-E16E-4179-BE34-E7FF5F8284C0}" type="parTrans" cxnId="{BB611762-A775-418F-8BB0-4B37763A20BC}">
      <dgm:prSet/>
      <dgm:spPr/>
      <dgm:t>
        <a:bodyPr/>
        <a:lstStyle/>
        <a:p>
          <a:endParaRPr lang="ru-RU"/>
        </a:p>
      </dgm:t>
    </dgm:pt>
    <dgm:pt modelId="{DFBEC5B5-55F2-4DB8-8A5C-0FB2BC4FB3BE}" type="sibTrans" cxnId="{BB611762-A775-418F-8BB0-4B37763A20BC}">
      <dgm:prSet/>
      <dgm:spPr/>
      <dgm:t>
        <a:bodyPr/>
        <a:lstStyle/>
        <a:p>
          <a:endParaRPr lang="ru-RU"/>
        </a:p>
      </dgm:t>
    </dgm:pt>
    <dgm:pt modelId="{A9D9ABC6-EF2F-4868-920C-638E66C648AF}">
      <dgm:prSet phldrT="[Текст]"/>
      <dgm:spPr/>
      <dgm:t>
        <a:bodyPr/>
        <a:lstStyle/>
        <a:p>
          <a:r>
            <a:rPr lang="ru-RU" dirty="0" err="1" smtClean="0"/>
            <a:t>Пед</a:t>
          </a:r>
          <a:r>
            <a:rPr lang="ru-RU" dirty="0" smtClean="0"/>
            <a:t>. </a:t>
          </a:r>
          <a:r>
            <a:rPr lang="ru-RU" dirty="0" smtClean="0"/>
            <a:t>склад</a:t>
          </a:r>
          <a:endParaRPr lang="ru-RU" dirty="0"/>
        </a:p>
      </dgm:t>
    </dgm:pt>
    <dgm:pt modelId="{382C6DAF-66C7-4D85-B3F9-2D421D80166F}" type="parTrans" cxnId="{4D1F12AB-9586-4717-AE8E-F1028C49B98C}">
      <dgm:prSet/>
      <dgm:spPr/>
      <dgm:t>
        <a:bodyPr/>
        <a:lstStyle/>
        <a:p>
          <a:endParaRPr lang="ru-RU"/>
        </a:p>
      </dgm:t>
    </dgm:pt>
    <dgm:pt modelId="{E2DAD53C-11E4-4491-96B3-CEF241BE867C}" type="sibTrans" cxnId="{4D1F12AB-9586-4717-AE8E-F1028C49B98C}">
      <dgm:prSet/>
      <dgm:spPr/>
      <dgm:t>
        <a:bodyPr/>
        <a:lstStyle/>
        <a:p>
          <a:endParaRPr lang="ru-RU"/>
        </a:p>
      </dgm:t>
    </dgm:pt>
    <dgm:pt modelId="{F959D0CA-328A-4FCC-89C2-9397F5AEF75F}">
      <dgm:prSet phldrT="[Текст]"/>
      <dgm:spPr/>
      <dgm:t>
        <a:bodyPr/>
        <a:lstStyle/>
        <a:p>
          <a:r>
            <a:rPr lang="uk-UA" dirty="0" smtClean="0"/>
            <a:t>Приміщення</a:t>
          </a:r>
          <a:endParaRPr lang="ru-RU" dirty="0"/>
        </a:p>
      </dgm:t>
    </dgm:pt>
    <dgm:pt modelId="{E5C1E075-D150-42F7-B05A-258B5419324F}" type="parTrans" cxnId="{86D121EE-A8B2-4981-A512-5A433189C3A0}">
      <dgm:prSet/>
      <dgm:spPr/>
      <dgm:t>
        <a:bodyPr/>
        <a:lstStyle/>
        <a:p>
          <a:endParaRPr lang="ru-RU"/>
        </a:p>
      </dgm:t>
    </dgm:pt>
    <dgm:pt modelId="{B3783363-AAF2-4D13-9236-C1C61BB11065}" type="sibTrans" cxnId="{86D121EE-A8B2-4981-A512-5A433189C3A0}">
      <dgm:prSet/>
      <dgm:spPr/>
      <dgm:t>
        <a:bodyPr/>
        <a:lstStyle/>
        <a:p>
          <a:endParaRPr lang="ru-RU"/>
        </a:p>
      </dgm:t>
    </dgm:pt>
    <dgm:pt modelId="{E0387C6D-5FAF-4BC1-B20F-B6F92827CC6B}">
      <dgm:prSet phldrT="[Текст]"/>
      <dgm:spPr/>
      <dgm:t>
        <a:bodyPr/>
        <a:lstStyle/>
        <a:p>
          <a:r>
            <a:rPr lang="uk-UA" dirty="0" smtClean="0"/>
            <a:t>Класи</a:t>
          </a:r>
          <a:endParaRPr lang="ru-RU" dirty="0"/>
        </a:p>
      </dgm:t>
    </dgm:pt>
    <dgm:pt modelId="{639C6C05-601F-41FD-AE0D-D070FBD46F9D}" type="parTrans" cxnId="{A7038C20-11E0-4285-BD75-5F4907686CCF}">
      <dgm:prSet/>
      <dgm:spPr/>
      <dgm:t>
        <a:bodyPr/>
        <a:lstStyle/>
        <a:p>
          <a:endParaRPr lang="ru-RU"/>
        </a:p>
      </dgm:t>
    </dgm:pt>
    <dgm:pt modelId="{D28E2455-1F6A-4699-BB99-EB7740037A1B}" type="sibTrans" cxnId="{A7038C20-11E0-4285-BD75-5F4907686CCF}">
      <dgm:prSet/>
      <dgm:spPr/>
      <dgm:t>
        <a:bodyPr/>
        <a:lstStyle/>
        <a:p>
          <a:endParaRPr lang="ru-RU"/>
        </a:p>
      </dgm:t>
    </dgm:pt>
    <dgm:pt modelId="{E960B317-E7A7-4478-AF11-7D371F142570}" type="pres">
      <dgm:prSet presAssocID="{E89FA347-E201-4B99-A750-DDA8CBD80B0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uk-UA"/>
        </a:p>
      </dgm:t>
    </dgm:pt>
    <dgm:pt modelId="{2E2B0FD2-51AF-4F55-A09F-6170D2A4DE7D}" type="pres">
      <dgm:prSet presAssocID="{E89FA347-E201-4B99-A750-DDA8CBD80B02}" presName="pyramid" presStyleLbl="node1" presStyleIdx="0" presStyleCnt="1"/>
      <dgm:spPr/>
    </dgm:pt>
    <dgm:pt modelId="{F4C530EF-5936-4B2B-9CE7-7869D1AE0D87}" type="pres">
      <dgm:prSet presAssocID="{E89FA347-E201-4B99-A750-DDA8CBD80B02}" presName="theList" presStyleCnt="0"/>
      <dgm:spPr/>
    </dgm:pt>
    <dgm:pt modelId="{27553DD0-BCCD-4B99-962E-D2A30E1EE7BD}" type="pres">
      <dgm:prSet presAssocID="{AFEF178B-E4CB-4B33-B255-1EB04EBE859B}" presName="aNode" presStyleLbl="fgAcc1" presStyleIdx="0" presStyleCnt="4" custLinFactY="13519" custLinFactNeighborX="-887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60777A-FEA7-48D5-AACB-560DCD2604A8}" type="pres">
      <dgm:prSet presAssocID="{AFEF178B-E4CB-4B33-B255-1EB04EBE859B}" presName="aSpace" presStyleCnt="0"/>
      <dgm:spPr/>
    </dgm:pt>
    <dgm:pt modelId="{7F16F068-D7B0-4C53-9AB8-47BF9C6B5385}" type="pres">
      <dgm:prSet presAssocID="{A9D9ABC6-EF2F-4868-920C-638E66C648AF}" presName="aNode" presStyleLbl="fgAcc1" presStyleIdx="1" presStyleCnt="4" custLinFactY="13519" custLinFactNeighborX="-887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83CB2D-855C-410B-B7DF-A22545321764}" type="pres">
      <dgm:prSet presAssocID="{A9D9ABC6-EF2F-4868-920C-638E66C648AF}" presName="aSpace" presStyleCnt="0"/>
      <dgm:spPr/>
    </dgm:pt>
    <dgm:pt modelId="{67A8A09C-8D76-4DB9-BAD7-56E1D1585F42}" type="pres">
      <dgm:prSet presAssocID="{F959D0CA-328A-4FCC-89C2-9397F5AEF75F}" presName="aNode" presStyleLbl="fgAcc1" presStyleIdx="2" presStyleCnt="4" custLinFactY="13519" custLinFactNeighborX="-887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259704-603C-449E-A311-33A189219B4E}" type="pres">
      <dgm:prSet presAssocID="{F959D0CA-328A-4FCC-89C2-9397F5AEF75F}" presName="aSpace" presStyleCnt="0"/>
      <dgm:spPr/>
    </dgm:pt>
    <dgm:pt modelId="{2A5BC79C-0D30-41D1-9492-06C5546E39E2}" type="pres">
      <dgm:prSet presAssocID="{E0387C6D-5FAF-4BC1-B20F-B6F92827CC6B}" presName="aNode" presStyleLbl="fgAcc1" presStyleIdx="3" presStyleCnt="4" custLinFactY="13519" custLinFactNeighborX="-887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EC2E37-9110-40B3-8758-F40532CCDF9E}" type="pres">
      <dgm:prSet presAssocID="{E0387C6D-5FAF-4BC1-B20F-B6F92827CC6B}" presName="aSpace" presStyleCnt="0"/>
      <dgm:spPr/>
    </dgm:pt>
  </dgm:ptLst>
  <dgm:cxnLst>
    <dgm:cxn modelId="{7A1BB7EF-3992-4597-9690-FA40567FE886}" type="presOf" srcId="{E89FA347-E201-4B99-A750-DDA8CBD80B02}" destId="{E960B317-E7A7-4478-AF11-7D371F142570}" srcOrd="0" destOrd="0" presId="urn:microsoft.com/office/officeart/2005/8/layout/pyramid2"/>
    <dgm:cxn modelId="{B5F1783E-0F84-4819-A0D5-904235B40EFD}" type="presOf" srcId="{E0387C6D-5FAF-4BC1-B20F-B6F92827CC6B}" destId="{2A5BC79C-0D30-41D1-9492-06C5546E39E2}" srcOrd="0" destOrd="0" presId="urn:microsoft.com/office/officeart/2005/8/layout/pyramid2"/>
    <dgm:cxn modelId="{31DB28DF-3015-4CE8-ACA8-29EF6B7BC98F}" type="presOf" srcId="{AFEF178B-E4CB-4B33-B255-1EB04EBE859B}" destId="{27553DD0-BCCD-4B99-962E-D2A30E1EE7BD}" srcOrd="0" destOrd="0" presId="urn:microsoft.com/office/officeart/2005/8/layout/pyramid2"/>
    <dgm:cxn modelId="{4D1F12AB-9586-4717-AE8E-F1028C49B98C}" srcId="{E89FA347-E201-4B99-A750-DDA8CBD80B02}" destId="{A9D9ABC6-EF2F-4868-920C-638E66C648AF}" srcOrd="1" destOrd="0" parTransId="{382C6DAF-66C7-4D85-B3F9-2D421D80166F}" sibTransId="{E2DAD53C-11E4-4491-96B3-CEF241BE867C}"/>
    <dgm:cxn modelId="{B22ED77F-7B10-42D7-892D-FA3F252F5D7F}" type="presOf" srcId="{A9D9ABC6-EF2F-4868-920C-638E66C648AF}" destId="{7F16F068-D7B0-4C53-9AB8-47BF9C6B5385}" srcOrd="0" destOrd="0" presId="urn:microsoft.com/office/officeart/2005/8/layout/pyramid2"/>
    <dgm:cxn modelId="{BB611762-A775-418F-8BB0-4B37763A20BC}" srcId="{E89FA347-E201-4B99-A750-DDA8CBD80B02}" destId="{AFEF178B-E4CB-4B33-B255-1EB04EBE859B}" srcOrd="0" destOrd="0" parTransId="{0E5919BC-E16E-4179-BE34-E7FF5F8284C0}" sibTransId="{DFBEC5B5-55F2-4DB8-8A5C-0FB2BC4FB3BE}"/>
    <dgm:cxn modelId="{86D121EE-A8B2-4981-A512-5A433189C3A0}" srcId="{E89FA347-E201-4B99-A750-DDA8CBD80B02}" destId="{F959D0CA-328A-4FCC-89C2-9397F5AEF75F}" srcOrd="2" destOrd="0" parTransId="{E5C1E075-D150-42F7-B05A-258B5419324F}" sibTransId="{B3783363-AAF2-4D13-9236-C1C61BB11065}"/>
    <dgm:cxn modelId="{5332902F-BB2F-400B-A609-772B486A7DF3}" type="presOf" srcId="{F959D0CA-328A-4FCC-89C2-9397F5AEF75F}" destId="{67A8A09C-8D76-4DB9-BAD7-56E1D1585F42}" srcOrd="0" destOrd="0" presId="urn:microsoft.com/office/officeart/2005/8/layout/pyramid2"/>
    <dgm:cxn modelId="{A7038C20-11E0-4285-BD75-5F4907686CCF}" srcId="{E89FA347-E201-4B99-A750-DDA8CBD80B02}" destId="{E0387C6D-5FAF-4BC1-B20F-B6F92827CC6B}" srcOrd="3" destOrd="0" parTransId="{639C6C05-601F-41FD-AE0D-D070FBD46F9D}" sibTransId="{D28E2455-1F6A-4699-BB99-EB7740037A1B}"/>
    <dgm:cxn modelId="{E473C585-9150-450C-AC34-3A4E71A7D849}" type="presParOf" srcId="{E960B317-E7A7-4478-AF11-7D371F142570}" destId="{2E2B0FD2-51AF-4F55-A09F-6170D2A4DE7D}" srcOrd="0" destOrd="0" presId="urn:microsoft.com/office/officeart/2005/8/layout/pyramid2"/>
    <dgm:cxn modelId="{718337B4-36B1-47AF-9BC5-161A7DEF18EB}" type="presParOf" srcId="{E960B317-E7A7-4478-AF11-7D371F142570}" destId="{F4C530EF-5936-4B2B-9CE7-7869D1AE0D87}" srcOrd="1" destOrd="0" presId="urn:microsoft.com/office/officeart/2005/8/layout/pyramid2"/>
    <dgm:cxn modelId="{C0A403E2-7A4C-40E7-B120-28D83D572C57}" type="presParOf" srcId="{F4C530EF-5936-4B2B-9CE7-7869D1AE0D87}" destId="{27553DD0-BCCD-4B99-962E-D2A30E1EE7BD}" srcOrd="0" destOrd="0" presId="urn:microsoft.com/office/officeart/2005/8/layout/pyramid2"/>
    <dgm:cxn modelId="{0FD46FAA-461D-430B-8CF4-0C5FB823F6DC}" type="presParOf" srcId="{F4C530EF-5936-4B2B-9CE7-7869D1AE0D87}" destId="{5460777A-FEA7-48D5-AACB-560DCD2604A8}" srcOrd="1" destOrd="0" presId="urn:microsoft.com/office/officeart/2005/8/layout/pyramid2"/>
    <dgm:cxn modelId="{DA40010E-3B40-4C17-833E-5FD688416E01}" type="presParOf" srcId="{F4C530EF-5936-4B2B-9CE7-7869D1AE0D87}" destId="{7F16F068-D7B0-4C53-9AB8-47BF9C6B5385}" srcOrd="2" destOrd="0" presId="urn:microsoft.com/office/officeart/2005/8/layout/pyramid2"/>
    <dgm:cxn modelId="{B350E260-3E55-4D87-886D-944B71A1B4EB}" type="presParOf" srcId="{F4C530EF-5936-4B2B-9CE7-7869D1AE0D87}" destId="{8483CB2D-855C-410B-B7DF-A22545321764}" srcOrd="3" destOrd="0" presId="urn:microsoft.com/office/officeart/2005/8/layout/pyramid2"/>
    <dgm:cxn modelId="{FB4642E5-465A-4181-BE95-314B8004A8E4}" type="presParOf" srcId="{F4C530EF-5936-4B2B-9CE7-7869D1AE0D87}" destId="{67A8A09C-8D76-4DB9-BAD7-56E1D1585F42}" srcOrd="4" destOrd="0" presId="urn:microsoft.com/office/officeart/2005/8/layout/pyramid2"/>
    <dgm:cxn modelId="{746B09A0-9DCF-4838-BBC1-E87AB0CC2AD1}" type="presParOf" srcId="{F4C530EF-5936-4B2B-9CE7-7869D1AE0D87}" destId="{1A259704-603C-449E-A311-33A189219B4E}" srcOrd="5" destOrd="0" presId="urn:microsoft.com/office/officeart/2005/8/layout/pyramid2"/>
    <dgm:cxn modelId="{6C26E39B-FDC4-4FA7-822C-C6B95BE0E659}" type="presParOf" srcId="{F4C530EF-5936-4B2B-9CE7-7869D1AE0D87}" destId="{2A5BC79C-0D30-41D1-9492-06C5546E39E2}" srcOrd="6" destOrd="0" presId="urn:microsoft.com/office/officeart/2005/8/layout/pyramid2"/>
    <dgm:cxn modelId="{8C0085B0-4FEF-4767-8FAA-0E8F74962B3C}" type="presParOf" srcId="{F4C530EF-5936-4B2B-9CE7-7869D1AE0D87}" destId="{48EC2E37-9110-40B3-8758-F40532CCDF9E}" srcOrd="7" destOrd="0" presId="urn:microsoft.com/office/officeart/2005/8/layout/pyramid2"/>
  </dgm:cxnLst>
  <dgm:bg>
    <a:noFill/>
  </dgm:bg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5D7C691-9595-4654-8BA4-903272D73400}" type="doc">
      <dgm:prSet loTypeId="urn:microsoft.com/office/officeart/2005/8/layout/arrow2" loCatId="process" qsTypeId="urn:microsoft.com/office/officeart/2005/8/quickstyle/3d3" qsCatId="3D" csTypeId="urn:microsoft.com/office/officeart/2005/8/colors/colorful4" csCatId="colorful" phldr="1"/>
      <dgm:spPr/>
    </dgm:pt>
    <dgm:pt modelId="{72A6F15D-09B5-4E66-91FF-10DC70F1D8AE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bg2">
                  <a:lumMod val="50000"/>
                </a:schemeClr>
              </a:solidFill>
            </a:rPr>
            <a:t>ЗНЗ-1</a:t>
          </a:r>
          <a:endParaRPr lang="ru-RU" sz="1800" dirty="0">
            <a:solidFill>
              <a:schemeClr val="bg2">
                <a:lumMod val="50000"/>
              </a:schemeClr>
            </a:solidFill>
          </a:endParaRPr>
        </a:p>
      </dgm:t>
    </dgm:pt>
    <dgm:pt modelId="{BD115DC1-6B84-4637-A70E-D004390A75CE}" type="parTrans" cxnId="{52A984F4-1DC2-4333-A56F-C9F3164B4A0E}">
      <dgm:prSet/>
      <dgm:spPr/>
      <dgm:t>
        <a:bodyPr/>
        <a:lstStyle/>
        <a:p>
          <a:endParaRPr lang="ru-RU"/>
        </a:p>
      </dgm:t>
    </dgm:pt>
    <dgm:pt modelId="{95EE1F9B-282F-47A5-8F5B-4FC6070956A7}" type="sibTrans" cxnId="{52A984F4-1DC2-4333-A56F-C9F3164B4A0E}">
      <dgm:prSet/>
      <dgm:spPr/>
      <dgm:t>
        <a:bodyPr/>
        <a:lstStyle/>
        <a:p>
          <a:endParaRPr lang="ru-RU"/>
        </a:p>
      </dgm:t>
    </dgm:pt>
    <dgm:pt modelId="{B94BFBAF-F326-40FB-A6B1-5A6B0E1C59C6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bg2">
                  <a:lumMod val="50000"/>
                </a:schemeClr>
              </a:solidFill>
            </a:rPr>
            <a:t>83-РВК</a:t>
          </a:r>
          <a:endParaRPr lang="ru-RU" sz="1800" dirty="0">
            <a:solidFill>
              <a:schemeClr val="bg2">
                <a:lumMod val="50000"/>
              </a:schemeClr>
            </a:solidFill>
          </a:endParaRPr>
        </a:p>
      </dgm:t>
    </dgm:pt>
    <dgm:pt modelId="{8575F249-919F-4BB7-A3DE-3365F4019038}" type="parTrans" cxnId="{28BA97C0-D170-4698-9A08-18105302817F}">
      <dgm:prSet/>
      <dgm:spPr/>
      <dgm:t>
        <a:bodyPr/>
        <a:lstStyle/>
        <a:p>
          <a:endParaRPr lang="ru-RU"/>
        </a:p>
      </dgm:t>
    </dgm:pt>
    <dgm:pt modelId="{FADBC542-3D4C-4811-9667-D235F7D8BE28}" type="sibTrans" cxnId="{28BA97C0-D170-4698-9A08-18105302817F}">
      <dgm:prSet/>
      <dgm:spPr/>
      <dgm:t>
        <a:bodyPr/>
        <a:lstStyle/>
        <a:p>
          <a:endParaRPr lang="ru-RU"/>
        </a:p>
      </dgm:t>
    </dgm:pt>
    <dgm:pt modelId="{97C52CBF-F810-4E09-928B-F496398B5EC1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bg2">
                  <a:lumMod val="50000"/>
                </a:schemeClr>
              </a:solidFill>
            </a:rPr>
            <a:t>77-РВК</a:t>
          </a:r>
          <a:endParaRPr lang="ru-RU" sz="1800" dirty="0">
            <a:solidFill>
              <a:schemeClr val="bg2">
                <a:lumMod val="50000"/>
              </a:schemeClr>
            </a:solidFill>
          </a:endParaRPr>
        </a:p>
      </dgm:t>
    </dgm:pt>
    <dgm:pt modelId="{4EE57078-BB23-43B0-A1DC-5604341CB8C4}" type="parTrans" cxnId="{EB704F11-4112-4B7E-9473-E754F4A58F0E}">
      <dgm:prSet/>
      <dgm:spPr/>
      <dgm:t>
        <a:bodyPr/>
        <a:lstStyle/>
        <a:p>
          <a:endParaRPr lang="ru-RU"/>
        </a:p>
      </dgm:t>
    </dgm:pt>
    <dgm:pt modelId="{85C2ECE7-4337-4173-8033-BFCAAA8DC1D6}" type="sibTrans" cxnId="{EB704F11-4112-4B7E-9473-E754F4A58F0E}">
      <dgm:prSet/>
      <dgm:spPr/>
      <dgm:t>
        <a:bodyPr/>
        <a:lstStyle/>
        <a:p>
          <a:endParaRPr lang="ru-RU"/>
        </a:p>
      </dgm:t>
    </dgm:pt>
    <dgm:pt modelId="{33532097-7146-4151-8502-9969C6644C67}" type="pres">
      <dgm:prSet presAssocID="{45D7C691-9595-4654-8BA4-903272D73400}" presName="arrowDiagram" presStyleCnt="0">
        <dgm:presLayoutVars>
          <dgm:chMax val="5"/>
          <dgm:dir/>
          <dgm:resizeHandles val="exact"/>
        </dgm:presLayoutVars>
      </dgm:prSet>
      <dgm:spPr/>
    </dgm:pt>
    <dgm:pt modelId="{22611978-0C0D-4AC9-98CE-248C3EB781BD}" type="pres">
      <dgm:prSet presAssocID="{45D7C691-9595-4654-8BA4-903272D73400}" presName="arrow" presStyleLbl="bgShp" presStyleIdx="0" presStyleCnt="1" custScaleX="151981" custScaleY="100000" custLinFactNeighborX="-17195"/>
      <dgm:spPr/>
    </dgm:pt>
    <dgm:pt modelId="{CAB2B081-3576-4644-A97E-9F67FCBEB326}" type="pres">
      <dgm:prSet presAssocID="{45D7C691-9595-4654-8BA4-903272D73400}" presName="arrowDiagram3" presStyleCnt="0"/>
      <dgm:spPr/>
    </dgm:pt>
    <dgm:pt modelId="{693EE7F8-15E8-4F4A-B55D-AE998E866454}" type="pres">
      <dgm:prSet presAssocID="{72A6F15D-09B5-4E66-91FF-10DC70F1D8AE}" presName="bullet3a" presStyleLbl="node1" presStyleIdx="0" presStyleCnt="3"/>
      <dgm:spPr/>
    </dgm:pt>
    <dgm:pt modelId="{4765B3B2-DAB5-40F9-B57E-7C629DCDEABA}" type="pres">
      <dgm:prSet presAssocID="{72A6F15D-09B5-4E66-91FF-10DC70F1D8AE}" presName="textBox3a" presStyleLbl="revTx" presStyleIdx="0" presStyleCnt="3" custScaleX="226642" custLinFactNeighborX="-65101" custLinFactNeighborY="-92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219692-F1B5-46D6-A09A-7019EFCF6B13}" type="pres">
      <dgm:prSet presAssocID="{B94BFBAF-F326-40FB-A6B1-5A6B0E1C59C6}" presName="bullet3b" presStyleLbl="node1" presStyleIdx="1" presStyleCnt="3"/>
      <dgm:spPr/>
    </dgm:pt>
    <dgm:pt modelId="{DF5B61B3-995F-4A53-AF6A-A960B6DB2C1A}" type="pres">
      <dgm:prSet presAssocID="{B94BFBAF-F326-40FB-A6B1-5A6B0E1C59C6}" presName="textBox3b" presStyleLbl="revTx" presStyleIdx="1" presStyleCnt="3" custScaleX="226642" custScaleY="57780" custLinFactNeighborX="42577" custLinFactNeighborY="-106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D4A25B-B340-49FD-8900-D02EE92E6590}" type="pres">
      <dgm:prSet presAssocID="{97C52CBF-F810-4E09-928B-F496398B5EC1}" presName="bullet3c" presStyleLbl="node1" presStyleIdx="2" presStyleCnt="3"/>
      <dgm:spPr/>
    </dgm:pt>
    <dgm:pt modelId="{D1509E5D-A706-42BD-8E83-F780B410CC4C}" type="pres">
      <dgm:prSet presAssocID="{97C52CBF-F810-4E09-928B-F496398B5EC1}" presName="textBox3c" presStyleLbl="revTx" presStyleIdx="2" presStyleCnt="3" custScaleX="226642" custScaleY="29258" custLinFactNeighborX="72301" custLinFactNeighborY="-17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CEA6A1-787D-4ECE-A3DF-8B9321B9DAF8}" type="presOf" srcId="{B94BFBAF-F326-40FB-A6B1-5A6B0E1C59C6}" destId="{DF5B61B3-995F-4A53-AF6A-A960B6DB2C1A}" srcOrd="0" destOrd="0" presId="urn:microsoft.com/office/officeart/2005/8/layout/arrow2"/>
    <dgm:cxn modelId="{446EF33A-5547-46DF-B75C-698F04CCB235}" type="presOf" srcId="{45D7C691-9595-4654-8BA4-903272D73400}" destId="{33532097-7146-4151-8502-9969C6644C67}" srcOrd="0" destOrd="0" presId="urn:microsoft.com/office/officeart/2005/8/layout/arrow2"/>
    <dgm:cxn modelId="{52A984F4-1DC2-4333-A56F-C9F3164B4A0E}" srcId="{45D7C691-9595-4654-8BA4-903272D73400}" destId="{72A6F15D-09B5-4E66-91FF-10DC70F1D8AE}" srcOrd="0" destOrd="0" parTransId="{BD115DC1-6B84-4637-A70E-D004390A75CE}" sibTransId="{95EE1F9B-282F-47A5-8F5B-4FC6070956A7}"/>
    <dgm:cxn modelId="{5589BF5B-4A5C-4333-8A67-F5B3D77C2976}" type="presOf" srcId="{72A6F15D-09B5-4E66-91FF-10DC70F1D8AE}" destId="{4765B3B2-DAB5-40F9-B57E-7C629DCDEABA}" srcOrd="0" destOrd="0" presId="urn:microsoft.com/office/officeart/2005/8/layout/arrow2"/>
    <dgm:cxn modelId="{EB704F11-4112-4B7E-9473-E754F4A58F0E}" srcId="{45D7C691-9595-4654-8BA4-903272D73400}" destId="{97C52CBF-F810-4E09-928B-F496398B5EC1}" srcOrd="2" destOrd="0" parTransId="{4EE57078-BB23-43B0-A1DC-5604341CB8C4}" sibTransId="{85C2ECE7-4337-4173-8033-BFCAAA8DC1D6}"/>
    <dgm:cxn modelId="{28BA97C0-D170-4698-9A08-18105302817F}" srcId="{45D7C691-9595-4654-8BA4-903272D73400}" destId="{B94BFBAF-F326-40FB-A6B1-5A6B0E1C59C6}" srcOrd="1" destOrd="0" parTransId="{8575F249-919F-4BB7-A3DE-3365F4019038}" sibTransId="{FADBC542-3D4C-4811-9667-D235F7D8BE28}"/>
    <dgm:cxn modelId="{FB9FA077-865E-4B93-8B0B-5F6E918B48BF}" type="presOf" srcId="{97C52CBF-F810-4E09-928B-F496398B5EC1}" destId="{D1509E5D-A706-42BD-8E83-F780B410CC4C}" srcOrd="0" destOrd="0" presId="urn:microsoft.com/office/officeart/2005/8/layout/arrow2"/>
    <dgm:cxn modelId="{E9298A5C-69CD-4620-A62A-06B06E633972}" type="presParOf" srcId="{33532097-7146-4151-8502-9969C6644C67}" destId="{22611978-0C0D-4AC9-98CE-248C3EB781BD}" srcOrd="0" destOrd="0" presId="urn:microsoft.com/office/officeart/2005/8/layout/arrow2"/>
    <dgm:cxn modelId="{4031CF0E-A5DB-4027-875C-D6398A2515C2}" type="presParOf" srcId="{33532097-7146-4151-8502-9969C6644C67}" destId="{CAB2B081-3576-4644-A97E-9F67FCBEB326}" srcOrd="1" destOrd="0" presId="urn:microsoft.com/office/officeart/2005/8/layout/arrow2"/>
    <dgm:cxn modelId="{79E517FE-F320-4161-9761-EE3F07B32683}" type="presParOf" srcId="{CAB2B081-3576-4644-A97E-9F67FCBEB326}" destId="{693EE7F8-15E8-4F4A-B55D-AE998E866454}" srcOrd="0" destOrd="0" presId="urn:microsoft.com/office/officeart/2005/8/layout/arrow2"/>
    <dgm:cxn modelId="{99FE5791-1762-460C-8982-CA8E2D31A0AC}" type="presParOf" srcId="{CAB2B081-3576-4644-A97E-9F67FCBEB326}" destId="{4765B3B2-DAB5-40F9-B57E-7C629DCDEABA}" srcOrd="1" destOrd="0" presId="urn:microsoft.com/office/officeart/2005/8/layout/arrow2"/>
    <dgm:cxn modelId="{5B09ACEB-D365-40D8-AACB-F0D879883893}" type="presParOf" srcId="{CAB2B081-3576-4644-A97E-9F67FCBEB326}" destId="{6B219692-F1B5-46D6-A09A-7019EFCF6B13}" srcOrd="2" destOrd="0" presId="urn:microsoft.com/office/officeart/2005/8/layout/arrow2"/>
    <dgm:cxn modelId="{E88D68C8-D535-4F5F-A2BB-02B6278603FC}" type="presParOf" srcId="{CAB2B081-3576-4644-A97E-9F67FCBEB326}" destId="{DF5B61B3-995F-4A53-AF6A-A960B6DB2C1A}" srcOrd="3" destOrd="0" presId="urn:microsoft.com/office/officeart/2005/8/layout/arrow2"/>
    <dgm:cxn modelId="{F790F547-A09C-489E-85C5-6EB9068DAC4E}" type="presParOf" srcId="{CAB2B081-3576-4644-A97E-9F67FCBEB326}" destId="{12D4A25B-B340-49FD-8900-D02EE92E6590}" srcOrd="4" destOrd="0" presId="urn:microsoft.com/office/officeart/2005/8/layout/arrow2"/>
    <dgm:cxn modelId="{2CB398F3-D604-4771-A878-AB0BDA9AC62A}" type="presParOf" srcId="{CAB2B081-3576-4644-A97E-9F67FCBEB326}" destId="{D1509E5D-A706-42BD-8E83-F780B410CC4C}" srcOrd="5" destOrd="0" presId="urn:microsoft.com/office/officeart/2005/8/layout/arrow2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A03AB19-5296-4782-8204-BB755661B4CC}" type="doc">
      <dgm:prSet loTypeId="urn:microsoft.com/office/officeart/2005/8/layout/hList6" loCatId="list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4CD3915-43A7-4CAE-B22A-2CEA2E65A5F5}">
      <dgm:prSet phldrT="[Текст]"/>
      <dgm:spPr/>
      <dgm:t>
        <a:bodyPr/>
        <a:lstStyle/>
        <a:p>
          <a:r>
            <a:rPr lang="ru-RU" dirty="0" smtClean="0"/>
            <a:t>Школа</a:t>
          </a:r>
          <a:endParaRPr lang="ru-RU" dirty="0"/>
        </a:p>
      </dgm:t>
    </dgm:pt>
    <dgm:pt modelId="{977B9E0C-CD40-405E-993F-789B4B6881C6}" type="parTrans" cxnId="{5B9C5E2B-A216-4C87-89C5-DD670AA8466D}">
      <dgm:prSet/>
      <dgm:spPr/>
      <dgm:t>
        <a:bodyPr/>
        <a:lstStyle/>
        <a:p>
          <a:endParaRPr lang="ru-RU"/>
        </a:p>
      </dgm:t>
    </dgm:pt>
    <dgm:pt modelId="{79459181-A764-4416-8E8C-C20540DBD41D}" type="sibTrans" cxnId="{5B9C5E2B-A216-4C87-89C5-DD670AA8466D}">
      <dgm:prSet/>
      <dgm:spPr/>
      <dgm:t>
        <a:bodyPr/>
        <a:lstStyle/>
        <a:p>
          <a:endParaRPr lang="ru-RU"/>
        </a:p>
      </dgm:t>
    </dgm:pt>
    <dgm:pt modelId="{444477D8-13B8-4884-A7A8-F1024640801D}">
      <dgm:prSet phldrT="[Текст]"/>
      <dgm:spPr/>
      <dgm:t>
        <a:bodyPr/>
        <a:lstStyle/>
        <a:p>
          <a:r>
            <a:rPr lang="ru-RU" dirty="0" smtClean="0"/>
            <a:t>№1</a:t>
          </a:r>
          <a:endParaRPr lang="ru-RU" dirty="0"/>
        </a:p>
      </dgm:t>
    </dgm:pt>
    <dgm:pt modelId="{257BA276-96AF-4BCA-B9CF-5C4A127C1428}" type="parTrans" cxnId="{1BA6F338-0378-4F2C-9FD9-B06A2B4674B2}">
      <dgm:prSet/>
      <dgm:spPr/>
      <dgm:t>
        <a:bodyPr/>
        <a:lstStyle/>
        <a:p>
          <a:endParaRPr lang="ru-RU"/>
        </a:p>
      </dgm:t>
    </dgm:pt>
    <dgm:pt modelId="{2356BCF4-A20C-44C3-B027-2D61B8CCDE9B}" type="sibTrans" cxnId="{1BA6F338-0378-4F2C-9FD9-B06A2B4674B2}">
      <dgm:prSet/>
      <dgm:spPr/>
      <dgm:t>
        <a:bodyPr/>
        <a:lstStyle/>
        <a:p>
          <a:endParaRPr lang="ru-RU"/>
        </a:p>
      </dgm:t>
    </dgm:pt>
    <dgm:pt modelId="{97513A5F-212B-44D7-85A6-02B1AFDAD2D3}">
      <dgm:prSet phldrT="[Текст]"/>
      <dgm:spPr/>
      <dgm:t>
        <a:bodyPr/>
        <a:lstStyle/>
        <a:p>
          <a:r>
            <a:rPr lang="ru-RU" dirty="0" smtClean="0"/>
            <a:t>№2</a:t>
          </a:r>
          <a:endParaRPr lang="ru-RU" dirty="0"/>
        </a:p>
      </dgm:t>
    </dgm:pt>
    <dgm:pt modelId="{15C4A8FC-6FCB-4FBC-83E6-81B4A5241935}" type="parTrans" cxnId="{E262198D-7DE8-4B6C-89BF-BEFDFBC0B454}">
      <dgm:prSet/>
      <dgm:spPr/>
      <dgm:t>
        <a:bodyPr/>
        <a:lstStyle/>
        <a:p>
          <a:endParaRPr lang="ru-RU"/>
        </a:p>
      </dgm:t>
    </dgm:pt>
    <dgm:pt modelId="{3F2CB3E5-CECE-47BC-858E-DAE85B761808}" type="sibTrans" cxnId="{E262198D-7DE8-4B6C-89BF-BEFDFBC0B454}">
      <dgm:prSet/>
      <dgm:spPr/>
      <dgm:t>
        <a:bodyPr/>
        <a:lstStyle/>
        <a:p>
          <a:endParaRPr lang="ru-RU"/>
        </a:p>
      </dgm:t>
    </dgm:pt>
    <dgm:pt modelId="{2E854611-99DC-4E70-AFDD-5405B7BCEB27}">
      <dgm:prSet phldrT="[Текст]"/>
      <dgm:spPr/>
      <dgm:t>
        <a:bodyPr/>
        <a:lstStyle/>
        <a:p>
          <a:r>
            <a:rPr lang="ru-RU" dirty="0" smtClean="0"/>
            <a:t>ВО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smtClean="0"/>
            <a:t>УО</a:t>
          </a:r>
          <a:endParaRPr lang="ru-RU" dirty="0"/>
        </a:p>
      </dgm:t>
    </dgm:pt>
    <dgm:pt modelId="{DDC26D49-970E-49AF-A26E-346F30064D9D}" type="parTrans" cxnId="{753A15CF-7257-4714-8BA9-3DFBCEEE7CE0}">
      <dgm:prSet/>
      <dgm:spPr/>
      <dgm:t>
        <a:bodyPr/>
        <a:lstStyle/>
        <a:p>
          <a:endParaRPr lang="ru-RU"/>
        </a:p>
      </dgm:t>
    </dgm:pt>
    <dgm:pt modelId="{35740EC2-4E67-4E33-A161-32956B6083CC}" type="sibTrans" cxnId="{753A15CF-7257-4714-8BA9-3DFBCEEE7CE0}">
      <dgm:prSet/>
      <dgm:spPr/>
      <dgm:t>
        <a:bodyPr/>
        <a:lstStyle/>
        <a:p>
          <a:endParaRPr lang="ru-RU"/>
        </a:p>
      </dgm:t>
    </dgm:pt>
    <dgm:pt modelId="{B83554AB-187D-4603-B00F-4C5587D1EC75}">
      <dgm:prSet phldrT="[Текст]"/>
      <dgm:spPr/>
      <dgm:t>
        <a:bodyPr/>
        <a:lstStyle/>
        <a:p>
          <a:r>
            <a:rPr lang="ru-RU" dirty="0" smtClean="0"/>
            <a:t>Судак</a:t>
          </a:r>
          <a:endParaRPr lang="ru-RU" dirty="0"/>
        </a:p>
      </dgm:t>
    </dgm:pt>
    <dgm:pt modelId="{4515BE1D-6852-4DD0-A2C6-EE08277487E1}" type="parTrans" cxnId="{84262CAF-ED54-4EEF-908E-7D23E262DEA5}">
      <dgm:prSet/>
      <dgm:spPr/>
      <dgm:t>
        <a:bodyPr/>
        <a:lstStyle/>
        <a:p>
          <a:endParaRPr lang="ru-RU"/>
        </a:p>
      </dgm:t>
    </dgm:pt>
    <dgm:pt modelId="{82C6434E-AF22-4D83-9019-3F717246FC36}" type="sibTrans" cxnId="{84262CAF-ED54-4EEF-908E-7D23E262DEA5}">
      <dgm:prSet/>
      <dgm:spPr/>
      <dgm:t>
        <a:bodyPr/>
        <a:lstStyle/>
        <a:p>
          <a:endParaRPr lang="ru-RU"/>
        </a:p>
      </dgm:t>
    </dgm:pt>
    <dgm:pt modelId="{9224DB27-1B02-4AC8-8F20-0F80F7CD2BDB}">
      <dgm:prSet phldrT="[Текст]"/>
      <dgm:spPr/>
      <dgm:t>
        <a:bodyPr/>
        <a:lstStyle/>
        <a:p>
          <a:r>
            <a:rPr lang="ru-RU" dirty="0" err="1" smtClean="0"/>
            <a:t>Феодосія</a:t>
          </a:r>
          <a:endParaRPr lang="ru-RU" dirty="0"/>
        </a:p>
      </dgm:t>
    </dgm:pt>
    <dgm:pt modelId="{998F2547-FE7D-471A-AB65-1106CDB75202}" type="parTrans" cxnId="{D1C2D2B5-D3B2-4149-BE78-AF3DEA951415}">
      <dgm:prSet/>
      <dgm:spPr/>
      <dgm:t>
        <a:bodyPr/>
        <a:lstStyle/>
        <a:p>
          <a:endParaRPr lang="ru-RU"/>
        </a:p>
      </dgm:t>
    </dgm:pt>
    <dgm:pt modelId="{FA6C460C-9A26-4919-989F-F6285D49D0B7}" type="sibTrans" cxnId="{D1C2D2B5-D3B2-4149-BE78-AF3DEA951415}">
      <dgm:prSet/>
      <dgm:spPr/>
      <dgm:t>
        <a:bodyPr/>
        <a:lstStyle/>
        <a:p>
          <a:endParaRPr lang="ru-RU"/>
        </a:p>
      </dgm:t>
    </dgm:pt>
    <dgm:pt modelId="{BDD238F3-D04F-4ABA-9627-A7C46849C27C}">
      <dgm:prSet phldrT="[Текст]"/>
      <dgm:spPr/>
      <dgm:t>
        <a:bodyPr/>
        <a:lstStyle/>
        <a:p>
          <a:r>
            <a:rPr lang="ru-RU" dirty="0" smtClean="0"/>
            <a:t>УОН</a:t>
          </a:r>
          <a:endParaRPr lang="ru-RU" dirty="0"/>
        </a:p>
      </dgm:t>
    </dgm:pt>
    <dgm:pt modelId="{22E88800-3820-4734-AF0F-C70781D3E2AF}" type="parTrans" cxnId="{6A967F64-B4AE-43EC-B936-228859D575B0}">
      <dgm:prSet/>
      <dgm:spPr/>
      <dgm:t>
        <a:bodyPr/>
        <a:lstStyle/>
        <a:p>
          <a:endParaRPr lang="ru-RU"/>
        </a:p>
      </dgm:t>
    </dgm:pt>
    <dgm:pt modelId="{401DC851-CCCA-43AE-9DD3-CB70F7EA546D}" type="sibTrans" cxnId="{6A967F64-B4AE-43EC-B936-228859D575B0}">
      <dgm:prSet/>
      <dgm:spPr/>
      <dgm:t>
        <a:bodyPr/>
        <a:lstStyle/>
        <a:p>
          <a:endParaRPr lang="ru-RU"/>
        </a:p>
      </dgm:t>
    </dgm:pt>
    <dgm:pt modelId="{AA3BF793-0E1B-48FE-AF85-9F9F90D1D0EF}">
      <dgm:prSet phldrT="[Текст]"/>
      <dgm:spPr/>
      <dgm:t>
        <a:bodyPr/>
        <a:lstStyle/>
        <a:p>
          <a:r>
            <a:rPr lang="ru-RU" dirty="0" smtClean="0"/>
            <a:t>АР </a:t>
          </a:r>
          <a:r>
            <a:rPr lang="ru-RU" dirty="0" err="1" smtClean="0"/>
            <a:t>Крим</a:t>
          </a:r>
          <a:endParaRPr lang="ru-RU" dirty="0"/>
        </a:p>
      </dgm:t>
    </dgm:pt>
    <dgm:pt modelId="{541B716F-89BB-4277-8929-48CB5D3F87F8}" type="parTrans" cxnId="{59E9DF53-B214-4F09-AA73-93A7996FA6FD}">
      <dgm:prSet/>
      <dgm:spPr/>
      <dgm:t>
        <a:bodyPr/>
        <a:lstStyle/>
        <a:p>
          <a:endParaRPr lang="ru-RU"/>
        </a:p>
      </dgm:t>
    </dgm:pt>
    <dgm:pt modelId="{F64965EC-358F-4480-9DD0-A7EA05AB652B}" type="sibTrans" cxnId="{59E9DF53-B214-4F09-AA73-93A7996FA6FD}">
      <dgm:prSet/>
      <dgm:spPr/>
      <dgm:t>
        <a:bodyPr/>
        <a:lstStyle/>
        <a:p>
          <a:endParaRPr lang="ru-RU"/>
        </a:p>
      </dgm:t>
    </dgm:pt>
    <dgm:pt modelId="{8822E1BF-1A8D-4B28-A04F-E77971CABCD5}">
      <dgm:prSet phldrT="[Текст]"/>
      <dgm:spPr/>
      <dgm:t>
        <a:bodyPr/>
        <a:lstStyle/>
        <a:p>
          <a:r>
            <a:rPr lang="ru-RU" dirty="0" err="1" smtClean="0"/>
            <a:t>Луганськ</a:t>
          </a:r>
          <a:endParaRPr lang="ru-RU" dirty="0"/>
        </a:p>
      </dgm:t>
    </dgm:pt>
    <dgm:pt modelId="{5F123A22-7E8F-4698-9952-6FD906BD7575}" type="parTrans" cxnId="{E8C321A2-83C2-4EA5-88AB-16F1AAE23E9E}">
      <dgm:prSet/>
      <dgm:spPr/>
      <dgm:t>
        <a:bodyPr/>
        <a:lstStyle/>
        <a:p>
          <a:endParaRPr lang="ru-RU"/>
        </a:p>
      </dgm:t>
    </dgm:pt>
    <dgm:pt modelId="{C1F9FDD3-7678-4FC3-86CD-EF8C6BE0C870}" type="sibTrans" cxnId="{E8C321A2-83C2-4EA5-88AB-16F1AAE23E9E}">
      <dgm:prSet/>
      <dgm:spPr/>
      <dgm:t>
        <a:bodyPr/>
        <a:lstStyle/>
        <a:p>
          <a:endParaRPr lang="ru-RU"/>
        </a:p>
      </dgm:t>
    </dgm:pt>
    <dgm:pt modelId="{43D6D0E0-D6C8-4A83-907A-D3E383BFBD58}">
      <dgm:prSet phldrT="[Текст]"/>
      <dgm:spPr/>
      <dgm:t>
        <a:bodyPr/>
        <a:lstStyle/>
        <a:p>
          <a:r>
            <a:rPr lang="ru-RU" dirty="0" smtClean="0"/>
            <a:t>№3</a:t>
          </a:r>
          <a:endParaRPr lang="ru-RU" dirty="0"/>
        </a:p>
      </dgm:t>
    </dgm:pt>
    <dgm:pt modelId="{CACCC483-73F2-4FFC-97C2-7DF74FD3F6E5}" type="parTrans" cxnId="{9CFB524B-A57C-4C54-8501-56A0F04C899F}">
      <dgm:prSet/>
      <dgm:spPr/>
      <dgm:t>
        <a:bodyPr/>
        <a:lstStyle/>
        <a:p>
          <a:endParaRPr lang="ru-RU"/>
        </a:p>
      </dgm:t>
    </dgm:pt>
    <dgm:pt modelId="{81074B37-6EBB-49E9-9E38-43A8B7CDA0F4}" type="sibTrans" cxnId="{9CFB524B-A57C-4C54-8501-56A0F04C899F}">
      <dgm:prSet/>
      <dgm:spPr/>
      <dgm:t>
        <a:bodyPr/>
        <a:lstStyle/>
        <a:p>
          <a:endParaRPr lang="ru-RU"/>
        </a:p>
      </dgm:t>
    </dgm:pt>
    <dgm:pt modelId="{E3CA648F-5025-4ECF-812D-34EE8CBB897A}">
      <dgm:prSet phldrT="[Текст]"/>
      <dgm:spPr/>
      <dgm:t>
        <a:bodyPr/>
        <a:lstStyle/>
        <a:p>
          <a:r>
            <a:rPr lang="ru-RU" dirty="0" smtClean="0"/>
            <a:t>№…</a:t>
          </a:r>
          <a:endParaRPr lang="ru-RU" dirty="0"/>
        </a:p>
      </dgm:t>
    </dgm:pt>
    <dgm:pt modelId="{5A9B01B3-E1AD-4F05-AF3F-82936B1CE511}" type="parTrans" cxnId="{2D1A851C-7005-43D9-A658-FE9441630EB3}">
      <dgm:prSet/>
      <dgm:spPr/>
      <dgm:t>
        <a:bodyPr/>
        <a:lstStyle/>
        <a:p>
          <a:endParaRPr lang="ru-RU"/>
        </a:p>
      </dgm:t>
    </dgm:pt>
    <dgm:pt modelId="{00EF863C-7C17-451C-89DC-0AC115B1DF32}" type="sibTrans" cxnId="{2D1A851C-7005-43D9-A658-FE9441630EB3}">
      <dgm:prSet/>
      <dgm:spPr/>
      <dgm:t>
        <a:bodyPr/>
        <a:lstStyle/>
        <a:p>
          <a:endParaRPr lang="ru-RU"/>
        </a:p>
      </dgm:t>
    </dgm:pt>
    <dgm:pt modelId="{BCB1087B-258E-40FD-998F-504B32CE7AE8}">
      <dgm:prSet phldrT="[Текст]"/>
      <dgm:spPr/>
      <dgm:t>
        <a:bodyPr/>
        <a:lstStyle/>
        <a:p>
          <a:r>
            <a:rPr lang="ru-RU" dirty="0" err="1" smtClean="0"/>
            <a:t>Керч</a:t>
          </a:r>
          <a:endParaRPr lang="ru-RU" dirty="0"/>
        </a:p>
      </dgm:t>
    </dgm:pt>
    <dgm:pt modelId="{7FDD6407-DEEA-4BC5-975A-D9D28C43EB18}" type="parTrans" cxnId="{C94762AE-86B4-47C7-84DB-14AE66909230}">
      <dgm:prSet/>
      <dgm:spPr/>
      <dgm:t>
        <a:bodyPr/>
        <a:lstStyle/>
        <a:p>
          <a:endParaRPr lang="ru-RU"/>
        </a:p>
      </dgm:t>
    </dgm:pt>
    <dgm:pt modelId="{A295BD09-5233-4A6A-AD1E-83F6A89F9BB5}" type="sibTrans" cxnId="{C94762AE-86B4-47C7-84DB-14AE66909230}">
      <dgm:prSet/>
      <dgm:spPr/>
      <dgm:t>
        <a:bodyPr/>
        <a:lstStyle/>
        <a:p>
          <a:endParaRPr lang="ru-RU"/>
        </a:p>
      </dgm:t>
    </dgm:pt>
    <dgm:pt modelId="{7C4F9CF3-491E-42FC-A264-427C0ACFEA4B}">
      <dgm:prSet phldrT="[Текст]"/>
      <dgm:spPr/>
      <dgm:t>
        <a:bodyPr/>
        <a:lstStyle/>
        <a:p>
          <a:r>
            <a:rPr lang="ru-RU" dirty="0" smtClean="0"/>
            <a:t>…</a:t>
          </a:r>
          <a:endParaRPr lang="ru-RU" dirty="0"/>
        </a:p>
      </dgm:t>
    </dgm:pt>
    <dgm:pt modelId="{B0907A87-F3A2-4365-B41C-2C46FFDC78A4}" type="parTrans" cxnId="{AF1CEA32-F1D3-4313-9BD2-1CE6F897FE92}">
      <dgm:prSet/>
      <dgm:spPr/>
      <dgm:t>
        <a:bodyPr/>
        <a:lstStyle/>
        <a:p>
          <a:endParaRPr lang="ru-RU"/>
        </a:p>
      </dgm:t>
    </dgm:pt>
    <dgm:pt modelId="{2CE56C85-96D7-4D91-983F-6A20B5BD2C10}" type="sibTrans" cxnId="{AF1CEA32-F1D3-4313-9BD2-1CE6F897FE92}">
      <dgm:prSet/>
      <dgm:spPr/>
      <dgm:t>
        <a:bodyPr/>
        <a:lstStyle/>
        <a:p>
          <a:endParaRPr lang="ru-RU"/>
        </a:p>
      </dgm:t>
    </dgm:pt>
    <dgm:pt modelId="{12C64E74-84B5-4451-959E-1B6295F67CD2}">
      <dgm:prSet phldrT="[Текст]"/>
      <dgm:spPr/>
      <dgm:t>
        <a:bodyPr/>
        <a:lstStyle/>
        <a:p>
          <a:r>
            <a:rPr lang="ru-RU" dirty="0" err="1" smtClean="0"/>
            <a:t>Київ</a:t>
          </a:r>
          <a:endParaRPr lang="ru-RU" dirty="0"/>
        </a:p>
      </dgm:t>
    </dgm:pt>
    <dgm:pt modelId="{00338C36-F6D1-4452-A0F3-14AE484E4067}" type="parTrans" cxnId="{47B7B3BF-1638-4670-AF78-E827F752C02C}">
      <dgm:prSet/>
      <dgm:spPr/>
      <dgm:t>
        <a:bodyPr/>
        <a:lstStyle/>
        <a:p>
          <a:endParaRPr lang="ru-RU"/>
        </a:p>
      </dgm:t>
    </dgm:pt>
    <dgm:pt modelId="{78525979-4C5C-4A24-AEF4-2A77BB7204F3}" type="sibTrans" cxnId="{47B7B3BF-1638-4670-AF78-E827F752C02C}">
      <dgm:prSet/>
      <dgm:spPr/>
      <dgm:t>
        <a:bodyPr/>
        <a:lstStyle/>
        <a:p>
          <a:endParaRPr lang="ru-RU"/>
        </a:p>
      </dgm:t>
    </dgm:pt>
    <dgm:pt modelId="{05A395D7-F994-4FC5-B711-0A9AB2141096}">
      <dgm:prSet phldrT="[Текст]"/>
      <dgm:spPr/>
      <dgm:t>
        <a:bodyPr/>
        <a:lstStyle/>
        <a:p>
          <a:r>
            <a:rPr lang="ru-RU" dirty="0" smtClean="0"/>
            <a:t>…</a:t>
          </a:r>
          <a:endParaRPr lang="ru-RU" dirty="0"/>
        </a:p>
      </dgm:t>
    </dgm:pt>
    <dgm:pt modelId="{350174B7-7EE2-4D19-A6ED-D4EF70558C41}" type="parTrans" cxnId="{4B2710FD-413B-431A-8F1E-99FB33274217}">
      <dgm:prSet/>
      <dgm:spPr/>
      <dgm:t>
        <a:bodyPr/>
        <a:lstStyle/>
        <a:p>
          <a:endParaRPr lang="ru-RU"/>
        </a:p>
      </dgm:t>
    </dgm:pt>
    <dgm:pt modelId="{CBCC090F-E059-4117-B534-808FA26C4863}" type="sibTrans" cxnId="{4B2710FD-413B-431A-8F1E-99FB33274217}">
      <dgm:prSet/>
      <dgm:spPr/>
      <dgm:t>
        <a:bodyPr/>
        <a:lstStyle/>
        <a:p>
          <a:endParaRPr lang="ru-RU"/>
        </a:p>
      </dgm:t>
    </dgm:pt>
    <dgm:pt modelId="{EE74DB31-486A-41E7-A2C1-39591648D1E0}">
      <dgm:prSet phldrT="[Текст]"/>
      <dgm:spPr/>
      <dgm:t>
        <a:bodyPr/>
        <a:lstStyle/>
        <a:p>
          <a:r>
            <a:rPr lang="ru-RU" dirty="0" err="1" smtClean="0"/>
            <a:t>Донецьк</a:t>
          </a:r>
          <a:endParaRPr lang="ru-RU" dirty="0"/>
        </a:p>
      </dgm:t>
    </dgm:pt>
    <dgm:pt modelId="{8901EE02-EE12-4655-9B52-887A3B236680}" type="sibTrans" cxnId="{D9D9AB0A-4DC9-4610-A925-98AA75B0CE93}">
      <dgm:prSet/>
      <dgm:spPr/>
      <dgm:t>
        <a:bodyPr/>
        <a:lstStyle/>
        <a:p>
          <a:endParaRPr lang="ru-RU"/>
        </a:p>
      </dgm:t>
    </dgm:pt>
    <dgm:pt modelId="{F9C409A8-547F-4C7B-99FF-A1396DD9EF40}" type="parTrans" cxnId="{D9D9AB0A-4DC9-4610-A925-98AA75B0CE93}">
      <dgm:prSet/>
      <dgm:spPr/>
      <dgm:t>
        <a:bodyPr/>
        <a:lstStyle/>
        <a:p>
          <a:endParaRPr lang="ru-RU"/>
        </a:p>
      </dgm:t>
    </dgm:pt>
    <dgm:pt modelId="{BC8CB99B-4260-4D5B-9933-1893D2AE418A}" type="pres">
      <dgm:prSet presAssocID="{CA03AB19-5296-4782-8204-BB755661B4C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92B42D-9C56-4728-99A9-7EBAE3E05DCB}" type="pres">
      <dgm:prSet presAssocID="{34CD3915-43A7-4CAE-B22A-2CEA2E65A5F5}" presName="node" presStyleLbl="node1" presStyleIdx="0" presStyleCnt="3" custLinFactNeighborX="-513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C44428-6642-4C59-AFED-A0AB6FFE65CB}" type="pres">
      <dgm:prSet presAssocID="{79459181-A764-4416-8E8C-C20540DBD41D}" presName="sibTrans" presStyleCnt="0"/>
      <dgm:spPr/>
      <dgm:t>
        <a:bodyPr/>
        <a:lstStyle/>
        <a:p>
          <a:endParaRPr lang="ru-RU"/>
        </a:p>
      </dgm:t>
    </dgm:pt>
    <dgm:pt modelId="{D900AD46-8B35-44F1-9BAE-13FABE5EF636}" type="pres">
      <dgm:prSet presAssocID="{2E854611-99DC-4E70-AFDD-5405B7BCEB27}" presName="node" presStyleLbl="node1" presStyleIdx="1" presStyleCnt="3" custLinFactNeighborX="6533" custLinFactNeighborY="19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D05DFF-48B7-4F36-867F-C7232F739558}" type="pres">
      <dgm:prSet presAssocID="{35740EC2-4E67-4E33-A161-32956B6083CC}" presName="sibTrans" presStyleCnt="0"/>
      <dgm:spPr/>
      <dgm:t>
        <a:bodyPr/>
        <a:lstStyle/>
        <a:p>
          <a:endParaRPr lang="ru-RU"/>
        </a:p>
      </dgm:t>
    </dgm:pt>
    <dgm:pt modelId="{5DE1D7FD-9369-4C9F-815C-9E6D97161D85}" type="pres">
      <dgm:prSet presAssocID="{BDD238F3-D04F-4ABA-9627-A7C46849C27C}" presName="node" presStyleLbl="node1" presStyleIdx="2" presStyleCnt="3" custLinFactNeighborX="-45585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BA6F338-0378-4F2C-9FD9-B06A2B4674B2}" srcId="{34CD3915-43A7-4CAE-B22A-2CEA2E65A5F5}" destId="{444477D8-13B8-4884-A7A8-F1024640801D}" srcOrd="0" destOrd="0" parTransId="{257BA276-96AF-4BCA-B9CF-5C4A127C1428}" sibTransId="{2356BCF4-A20C-44C3-B027-2D61B8CCDE9B}"/>
    <dgm:cxn modelId="{2D1A851C-7005-43D9-A658-FE9441630EB3}" srcId="{34CD3915-43A7-4CAE-B22A-2CEA2E65A5F5}" destId="{E3CA648F-5025-4ECF-812D-34EE8CBB897A}" srcOrd="3" destOrd="0" parTransId="{5A9B01B3-E1AD-4F05-AF3F-82936B1CE511}" sibTransId="{00EF863C-7C17-451C-89DC-0AC115B1DF32}"/>
    <dgm:cxn modelId="{5350FBDD-A175-473E-A9DD-0A9640F631C8}" type="presOf" srcId="{BDD238F3-D04F-4ABA-9627-A7C46849C27C}" destId="{5DE1D7FD-9369-4C9F-815C-9E6D97161D85}" srcOrd="0" destOrd="0" presId="urn:microsoft.com/office/officeart/2005/8/layout/hList6"/>
    <dgm:cxn modelId="{9C49902C-7091-432B-A603-7278F9B7B0CD}" type="presOf" srcId="{AA3BF793-0E1B-48FE-AF85-9F9F90D1D0EF}" destId="{5DE1D7FD-9369-4C9F-815C-9E6D97161D85}" srcOrd="0" destOrd="1" presId="urn:microsoft.com/office/officeart/2005/8/layout/hList6"/>
    <dgm:cxn modelId="{E8C321A2-83C2-4EA5-88AB-16F1AAE23E9E}" srcId="{BDD238F3-D04F-4ABA-9627-A7C46849C27C}" destId="{8822E1BF-1A8D-4B28-A04F-E77971CABCD5}" srcOrd="1" destOrd="0" parTransId="{5F123A22-7E8F-4698-9952-6FD906BD7575}" sibTransId="{C1F9FDD3-7678-4FC3-86CD-EF8C6BE0C870}"/>
    <dgm:cxn modelId="{2846D7B3-8ED4-432E-8BE7-85BB872C73CE}" type="presOf" srcId="{12C64E74-84B5-4451-959E-1B6295F67CD2}" destId="{5DE1D7FD-9369-4C9F-815C-9E6D97161D85}" srcOrd="0" destOrd="3" presId="urn:microsoft.com/office/officeart/2005/8/layout/hList6"/>
    <dgm:cxn modelId="{84262CAF-ED54-4EEF-908E-7D23E262DEA5}" srcId="{2E854611-99DC-4E70-AFDD-5405B7BCEB27}" destId="{B83554AB-187D-4603-B00F-4C5587D1EC75}" srcOrd="0" destOrd="0" parTransId="{4515BE1D-6852-4DD0-A2C6-EE08277487E1}" sibTransId="{82C6434E-AF22-4D83-9019-3F717246FC36}"/>
    <dgm:cxn modelId="{3EE941A1-0FB5-4EE9-8BEE-C5D9295A3411}" type="presOf" srcId="{8822E1BF-1A8D-4B28-A04F-E77971CABCD5}" destId="{5DE1D7FD-9369-4C9F-815C-9E6D97161D85}" srcOrd="0" destOrd="2" presId="urn:microsoft.com/office/officeart/2005/8/layout/hList6"/>
    <dgm:cxn modelId="{6B2418C8-EF0D-4AA7-A47E-40AC0C05B041}" type="presOf" srcId="{EE74DB31-486A-41E7-A2C1-39591648D1E0}" destId="{5DE1D7FD-9369-4C9F-815C-9E6D97161D85}" srcOrd="0" destOrd="4" presId="urn:microsoft.com/office/officeart/2005/8/layout/hList6"/>
    <dgm:cxn modelId="{60D98D59-3574-4107-B94C-B0C6ACAB117F}" type="presOf" srcId="{2E854611-99DC-4E70-AFDD-5405B7BCEB27}" destId="{D900AD46-8B35-44F1-9BAE-13FABE5EF636}" srcOrd="0" destOrd="0" presId="urn:microsoft.com/office/officeart/2005/8/layout/hList6"/>
    <dgm:cxn modelId="{753A15CF-7257-4714-8BA9-3DFBCEEE7CE0}" srcId="{CA03AB19-5296-4782-8204-BB755661B4CC}" destId="{2E854611-99DC-4E70-AFDD-5405B7BCEB27}" srcOrd="1" destOrd="0" parTransId="{DDC26D49-970E-49AF-A26E-346F30064D9D}" sibTransId="{35740EC2-4E67-4E33-A161-32956B6083CC}"/>
    <dgm:cxn modelId="{DEBF9514-989E-40E6-920E-4CB06D909196}" type="presOf" srcId="{B83554AB-187D-4603-B00F-4C5587D1EC75}" destId="{D900AD46-8B35-44F1-9BAE-13FABE5EF636}" srcOrd="0" destOrd="1" presId="urn:microsoft.com/office/officeart/2005/8/layout/hList6"/>
    <dgm:cxn modelId="{8D88B7CC-CCB6-4ED0-851D-8368E14EB659}" type="presOf" srcId="{E3CA648F-5025-4ECF-812D-34EE8CBB897A}" destId="{B092B42D-9C56-4728-99A9-7EBAE3E05DCB}" srcOrd="0" destOrd="4" presId="urn:microsoft.com/office/officeart/2005/8/layout/hList6"/>
    <dgm:cxn modelId="{D1C2D2B5-D3B2-4149-BE78-AF3DEA951415}" srcId="{2E854611-99DC-4E70-AFDD-5405B7BCEB27}" destId="{9224DB27-1B02-4AC8-8F20-0F80F7CD2BDB}" srcOrd="1" destOrd="0" parTransId="{998F2547-FE7D-471A-AB65-1106CDB75202}" sibTransId="{FA6C460C-9A26-4919-989F-F6285D49D0B7}"/>
    <dgm:cxn modelId="{47B7B3BF-1638-4670-AF78-E827F752C02C}" srcId="{BDD238F3-D04F-4ABA-9627-A7C46849C27C}" destId="{12C64E74-84B5-4451-959E-1B6295F67CD2}" srcOrd="2" destOrd="0" parTransId="{00338C36-F6D1-4452-A0F3-14AE484E4067}" sibTransId="{78525979-4C5C-4A24-AEF4-2A77BB7204F3}"/>
    <dgm:cxn modelId="{7A510C35-1CF8-4E18-887B-349EE8F7ECA5}" type="presOf" srcId="{BCB1087B-258E-40FD-998F-504B32CE7AE8}" destId="{D900AD46-8B35-44F1-9BAE-13FABE5EF636}" srcOrd="0" destOrd="3" presId="urn:microsoft.com/office/officeart/2005/8/layout/hList6"/>
    <dgm:cxn modelId="{8368CA62-7747-42D6-9DED-E3085BA97E48}" type="presOf" srcId="{05A395D7-F994-4FC5-B711-0A9AB2141096}" destId="{5DE1D7FD-9369-4C9F-815C-9E6D97161D85}" srcOrd="0" destOrd="5" presId="urn:microsoft.com/office/officeart/2005/8/layout/hList6"/>
    <dgm:cxn modelId="{59E9DF53-B214-4F09-AA73-93A7996FA6FD}" srcId="{BDD238F3-D04F-4ABA-9627-A7C46849C27C}" destId="{AA3BF793-0E1B-48FE-AF85-9F9F90D1D0EF}" srcOrd="0" destOrd="0" parTransId="{541B716F-89BB-4277-8929-48CB5D3F87F8}" sibTransId="{F64965EC-358F-4480-9DD0-A7EA05AB652B}"/>
    <dgm:cxn modelId="{4B2710FD-413B-431A-8F1E-99FB33274217}" srcId="{BDD238F3-D04F-4ABA-9627-A7C46849C27C}" destId="{05A395D7-F994-4FC5-B711-0A9AB2141096}" srcOrd="4" destOrd="0" parTransId="{350174B7-7EE2-4D19-A6ED-D4EF70558C41}" sibTransId="{CBCC090F-E059-4117-B534-808FA26C4863}"/>
    <dgm:cxn modelId="{1ACACB58-D8C0-4D76-9B3E-51E165FAD81A}" type="presOf" srcId="{CA03AB19-5296-4782-8204-BB755661B4CC}" destId="{BC8CB99B-4260-4D5B-9933-1893D2AE418A}" srcOrd="0" destOrd="0" presId="urn:microsoft.com/office/officeart/2005/8/layout/hList6"/>
    <dgm:cxn modelId="{61F48A24-2704-4E47-8044-2DDC3CAFD02A}" type="presOf" srcId="{34CD3915-43A7-4CAE-B22A-2CEA2E65A5F5}" destId="{B092B42D-9C56-4728-99A9-7EBAE3E05DCB}" srcOrd="0" destOrd="0" presId="urn:microsoft.com/office/officeart/2005/8/layout/hList6"/>
    <dgm:cxn modelId="{ED9316FC-36E1-49E3-868D-1F8687E63942}" type="presOf" srcId="{43D6D0E0-D6C8-4A83-907A-D3E383BFBD58}" destId="{B092B42D-9C56-4728-99A9-7EBAE3E05DCB}" srcOrd="0" destOrd="3" presId="urn:microsoft.com/office/officeart/2005/8/layout/hList6"/>
    <dgm:cxn modelId="{F568668E-B343-4128-9C8A-0089C8A00087}" type="presOf" srcId="{7C4F9CF3-491E-42FC-A264-427C0ACFEA4B}" destId="{D900AD46-8B35-44F1-9BAE-13FABE5EF636}" srcOrd="0" destOrd="4" presId="urn:microsoft.com/office/officeart/2005/8/layout/hList6"/>
    <dgm:cxn modelId="{6A967F64-B4AE-43EC-B936-228859D575B0}" srcId="{CA03AB19-5296-4782-8204-BB755661B4CC}" destId="{BDD238F3-D04F-4ABA-9627-A7C46849C27C}" srcOrd="2" destOrd="0" parTransId="{22E88800-3820-4734-AF0F-C70781D3E2AF}" sibTransId="{401DC851-CCCA-43AE-9DD3-CB70F7EA546D}"/>
    <dgm:cxn modelId="{E262198D-7DE8-4B6C-89BF-BEFDFBC0B454}" srcId="{34CD3915-43A7-4CAE-B22A-2CEA2E65A5F5}" destId="{97513A5F-212B-44D7-85A6-02B1AFDAD2D3}" srcOrd="1" destOrd="0" parTransId="{15C4A8FC-6FCB-4FBC-83E6-81B4A5241935}" sibTransId="{3F2CB3E5-CECE-47BC-858E-DAE85B761808}"/>
    <dgm:cxn modelId="{9032FE44-64F5-4D94-8FB0-0A86547709AC}" type="presOf" srcId="{444477D8-13B8-4884-A7A8-F1024640801D}" destId="{B092B42D-9C56-4728-99A9-7EBAE3E05DCB}" srcOrd="0" destOrd="1" presId="urn:microsoft.com/office/officeart/2005/8/layout/hList6"/>
    <dgm:cxn modelId="{C94762AE-86B4-47C7-84DB-14AE66909230}" srcId="{2E854611-99DC-4E70-AFDD-5405B7BCEB27}" destId="{BCB1087B-258E-40FD-998F-504B32CE7AE8}" srcOrd="2" destOrd="0" parTransId="{7FDD6407-DEEA-4BC5-975A-D9D28C43EB18}" sibTransId="{A295BD09-5233-4A6A-AD1E-83F6A89F9BB5}"/>
    <dgm:cxn modelId="{EB043AFD-D42D-4EA4-8F2C-6D55384DD5C9}" type="presOf" srcId="{97513A5F-212B-44D7-85A6-02B1AFDAD2D3}" destId="{B092B42D-9C56-4728-99A9-7EBAE3E05DCB}" srcOrd="0" destOrd="2" presId="urn:microsoft.com/office/officeart/2005/8/layout/hList6"/>
    <dgm:cxn modelId="{AF1CEA32-F1D3-4313-9BD2-1CE6F897FE92}" srcId="{2E854611-99DC-4E70-AFDD-5405B7BCEB27}" destId="{7C4F9CF3-491E-42FC-A264-427C0ACFEA4B}" srcOrd="3" destOrd="0" parTransId="{B0907A87-F3A2-4365-B41C-2C46FFDC78A4}" sibTransId="{2CE56C85-96D7-4D91-983F-6A20B5BD2C10}"/>
    <dgm:cxn modelId="{9CFB524B-A57C-4C54-8501-56A0F04C899F}" srcId="{34CD3915-43A7-4CAE-B22A-2CEA2E65A5F5}" destId="{43D6D0E0-D6C8-4A83-907A-D3E383BFBD58}" srcOrd="2" destOrd="0" parTransId="{CACCC483-73F2-4FFC-97C2-7DF74FD3F6E5}" sibTransId="{81074B37-6EBB-49E9-9E38-43A8B7CDA0F4}"/>
    <dgm:cxn modelId="{D9D9AB0A-4DC9-4610-A925-98AA75B0CE93}" srcId="{BDD238F3-D04F-4ABA-9627-A7C46849C27C}" destId="{EE74DB31-486A-41E7-A2C1-39591648D1E0}" srcOrd="3" destOrd="0" parTransId="{F9C409A8-547F-4C7B-99FF-A1396DD9EF40}" sibTransId="{8901EE02-EE12-4655-9B52-887A3B236680}"/>
    <dgm:cxn modelId="{41F72036-5C20-4FBC-B141-A9A96136FF27}" type="presOf" srcId="{9224DB27-1B02-4AC8-8F20-0F80F7CD2BDB}" destId="{D900AD46-8B35-44F1-9BAE-13FABE5EF636}" srcOrd="0" destOrd="2" presId="urn:microsoft.com/office/officeart/2005/8/layout/hList6"/>
    <dgm:cxn modelId="{5B9C5E2B-A216-4C87-89C5-DD670AA8466D}" srcId="{CA03AB19-5296-4782-8204-BB755661B4CC}" destId="{34CD3915-43A7-4CAE-B22A-2CEA2E65A5F5}" srcOrd="0" destOrd="0" parTransId="{977B9E0C-CD40-405E-993F-789B4B6881C6}" sibTransId="{79459181-A764-4416-8E8C-C20540DBD41D}"/>
    <dgm:cxn modelId="{0D4E58C3-9967-4E87-A86B-61C98CAF7323}" type="presParOf" srcId="{BC8CB99B-4260-4D5B-9933-1893D2AE418A}" destId="{B092B42D-9C56-4728-99A9-7EBAE3E05DCB}" srcOrd="0" destOrd="0" presId="urn:microsoft.com/office/officeart/2005/8/layout/hList6"/>
    <dgm:cxn modelId="{8A7DE150-C53C-4123-82F1-120D33460CD8}" type="presParOf" srcId="{BC8CB99B-4260-4D5B-9933-1893D2AE418A}" destId="{94C44428-6642-4C59-AFED-A0AB6FFE65CB}" srcOrd="1" destOrd="0" presId="urn:microsoft.com/office/officeart/2005/8/layout/hList6"/>
    <dgm:cxn modelId="{D6058169-1532-404E-9611-AD91990364B8}" type="presParOf" srcId="{BC8CB99B-4260-4D5B-9933-1893D2AE418A}" destId="{D900AD46-8B35-44F1-9BAE-13FABE5EF636}" srcOrd="2" destOrd="0" presId="urn:microsoft.com/office/officeart/2005/8/layout/hList6"/>
    <dgm:cxn modelId="{D66ED4CA-EF87-410F-BCE7-FFAFFDD45B36}" type="presParOf" srcId="{BC8CB99B-4260-4D5B-9933-1893D2AE418A}" destId="{1CD05DFF-48B7-4F36-867F-C7232F739558}" srcOrd="3" destOrd="0" presId="urn:microsoft.com/office/officeart/2005/8/layout/hList6"/>
    <dgm:cxn modelId="{488471A1-F5C8-40C5-BD1E-D973AE832B29}" type="presParOf" srcId="{BC8CB99B-4260-4D5B-9933-1893D2AE418A}" destId="{5DE1D7FD-9369-4C9F-815C-9E6D97161D85}" srcOrd="4" destOrd="0" presId="urn:microsoft.com/office/officeart/2005/8/layout/hList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DAB3B25-4D3A-4100-A7C2-58B03B955444}" type="datetimeFigureOut">
              <a:rPr lang="en-US"/>
              <a:pPr>
                <a:defRPr/>
              </a:pPr>
              <a:t>6/8/2012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51A9123-9A17-4A70-8125-69A8C6B24FC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B7770CB-FB97-409A-8019-8759C2C59FDD}" type="datetimeFigureOut">
              <a:rPr lang="en-US"/>
              <a:pPr>
                <a:defRPr/>
              </a:pPr>
              <a:t>6/8/2012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  <a:endParaRPr lang="en-US" noProof="0"/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A058EE6-CBA4-42F9-BDA6-93CA0CC563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>
                <a:latin typeface="Arial" charset="0"/>
              </a:rPr>
              <a:t>Хочемо ви</a:t>
            </a:r>
            <a:r>
              <a:rPr lang="en-US" smtClean="0">
                <a:latin typeface="Arial" charset="0"/>
              </a:rPr>
              <a:t>c</a:t>
            </a:r>
            <a:r>
              <a:rPr lang="uk-UA" smtClean="0">
                <a:latin typeface="Arial" charset="0"/>
              </a:rPr>
              <a:t>лов</a:t>
            </a:r>
            <a:r>
              <a:rPr lang="ru-RU" smtClean="0">
                <a:latin typeface="Arial" charset="0"/>
              </a:rPr>
              <a:t>ити вдячність </a:t>
            </a:r>
            <a:r>
              <a:rPr lang="ru-RU" smtClean="0"/>
              <a:t>за </a:t>
            </a:r>
            <a:r>
              <a:rPr lang="uk-UA" smtClean="0"/>
              <a:t>підтримку Запорізьк</a:t>
            </a:r>
            <a:r>
              <a:rPr lang="uk-UA" smtClean="0">
                <a:latin typeface="Arial" charset="0"/>
              </a:rPr>
              <a:t>ій</a:t>
            </a:r>
            <a:r>
              <a:rPr lang="uk-UA" smtClean="0"/>
              <a:t> адміністраці</a:t>
            </a:r>
            <a:r>
              <a:rPr lang="uk-UA" smtClean="0">
                <a:latin typeface="Arial" charset="0"/>
              </a:rPr>
              <a:t>ї</a:t>
            </a:r>
            <a:r>
              <a:rPr lang="uk-UA" smtClean="0"/>
              <a:t>….</a:t>
            </a:r>
          </a:p>
          <a:p>
            <a:pPr eaLnBrk="1" hangingPunct="1">
              <a:spcBef>
                <a:spcPct val="0"/>
              </a:spcBef>
            </a:pPr>
            <a:r>
              <a:rPr lang="uk-UA" smtClean="0"/>
              <a:t>Т</a:t>
            </a:r>
            <a:r>
              <a:rPr lang="uk-UA" smtClean="0">
                <a:latin typeface="Arial" charset="0"/>
              </a:rPr>
              <a:t>е,</a:t>
            </a:r>
            <a:r>
              <a:rPr lang="uk-UA" smtClean="0"/>
              <a:t> до чого ми йшли протягом року</a:t>
            </a:r>
            <a:r>
              <a:rPr lang="uk-UA" smtClean="0">
                <a:latin typeface="Arial" charset="0"/>
              </a:rPr>
              <a:t>,</a:t>
            </a:r>
            <a:r>
              <a:rPr lang="uk-UA" smtClean="0"/>
              <a:t> вже можна побачити і спробувати.</a:t>
            </a:r>
          </a:p>
          <a:p>
            <a:pPr eaLnBrk="1" hangingPunct="1">
              <a:spcBef>
                <a:spcPct val="0"/>
              </a:spcBef>
            </a:pPr>
            <a:r>
              <a:rPr lang="uk-UA" smtClean="0"/>
              <a:t>За минувший рік</a:t>
            </a:r>
            <a:r>
              <a:rPr lang="uk-UA" smtClean="0">
                <a:latin typeface="Arial" charset="0"/>
              </a:rPr>
              <a:t>,</a:t>
            </a:r>
            <a:r>
              <a:rPr lang="uk-UA" smtClean="0"/>
              <a:t> завдяки вашій підтрим</a:t>
            </a:r>
            <a:r>
              <a:rPr lang="uk-UA" smtClean="0">
                <a:latin typeface="Arial" charset="0"/>
              </a:rPr>
              <a:t>ц</a:t>
            </a:r>
            <a:r>
              <a:rPr lang="uk-UA" smtClean="0"/>
              <a:t>і та констурктивно-критичному сприянню</a:t>
            </a:r>
            <a:r>
              <a:rPr lang="uk-UA" smtClean="0">
                <a:latin typeface="Arial" charset="0"/>
              </a:rPr>
              <a:t>,</a:t>
            </a:r>
            <a:r>
              <a:rPr lang="uk-UA" smtClean="0"/>
              <a:t> продукт кардинально змінився і став ще краще, сильніше, функціональніше. Таким чином</a:t>
            </a:r>
            <a:r>
              <a:rPr lang="uk-UA" smtClean="0">
                <a:latin typeface="Arial" charset="0"/>
              </a:rPr>
              <a:t>,</a:t>
            </a:r>
            <a:r>
              <a:rPr lang="uk-UA" smtClean="0"/>
              <a:t> в розроб</a:t>
            </a:r>
            <a:r>
              <a:rPr lang="uk-UA" smtClean="0">
                <a:latin typeface="Arial" charset="0"/>
              </a:rPr>
              <a:t>ц</a:t>
            </a:r>
            <a:r>
              <a:rPr lang="uk-UA" smtClean="0"/>
              <a:t>і даного продукту приймали участь фахівці шкіл, районів, міських органів освіти. Ми лише реалізували </a:t>
            </a:r>
            <a:r>
              <a:rPr lang="uk-UA" smtClean="0">
                <a:latin typeface="Arial" charset="0"/>
              </a:rPr>
              <a:t>вимоги</a:t>
            </a:r>
            <a:r>
              <a:rPr lang="uk-UA" smtClean="0"/>
              <a:t> професіоналів.</a:t>
            </a:r>
          </a:p>
          <a:p>
            <a:pPr eaLnBrk="1" hangingPunct="1">
              <a:spcBef>
                <a:spcPct val="0"/>
              </a:spcBef>
            </a:pPr>
            <a:r>
              <a:rPr lang="uk-UA" smtClean="0"/>
              <a:t>Сьогодні це повноц</a:t>
            </a:r>
            <a:r>
              <a:rPr lang="uk-UA" smtClean="0">
                <a:latin typeface="Arial" charset="0"/>
              </a:rPr>
              <a:t>і</a:t>
            </a:r>
            <a:r>
              <a:rPr lang="uk-UA" smtClean="0"/>
              <a:t>нний продукт</a:t>
            </a:r>
            <a:r>
              <a:rPr lang="uk-UA" smtClean="0">
                <a:latin typeface="Arial" charset="0"/>
              </a:rPr>
              <a:t>,</a:t>
            </a:r>
            <a:r>
              <a:rPr lang="uk-UA" smtClean="0"/>
              <a:t> за допомогою якого </a:t>
            </a:r>
            <a:r>
              <a:rPr lang="uk-UA" smtClean="0">
                <a:latin typeface="Arial" charset="0"/>
              </a:rPr>
              <a:t>будь-яка</a:t>
            </a:r>
            <a:r>
              <a:rPr lang="uk-UA" smtClean="0"/>
              <a:t> школа має можливість </a:t>
            </a:r>
            <a:r>
              <a:rPr lang="uk-UA" smtClean="0">
                <a:latin typeface="Arial" charset="0"/>
              </a:rPr>
              <a:t>вирішувати </a:t>
            </a:r>
            <a:r>
              <a:rPr lang="uk-UA" smtClean="0"/>
              <a:t>свої задач</a:t>
            </a:r>
            <a:r>
              <a:rPr lang="uk-UA" smtClean="0">
                <a:latin typeface="Arial" charset="0"/>
              </a:rPr>
              <a:t>і</a:t>
            </a:r>
            <a:r>
              <a:rPr lang="uk-UA" smtClean="0"/>
              <a:t> та управляти процесами в школі.</a:t>
            </a:r>
            <a:endParaRPr lang="ru-RU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1B69B0-EB05-44A0-8102-FBCFFDE2454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C965D5-6675-4A06-9C2D-DBD684F77E23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DE1CA0B-2CE7-47EB-9970-41E40E0B6253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-1588" y="0"/>
            <a:ext cx="9144001" cy="6858000"/>
            <a:chOff x="-1574" y="0"/>
            <a:chExt cx="9144000" cy="6858000"/>
          </a:xfrm>
        </p:grpSpPr>
        <p:pic>
          <p:nvPicPr>
            <p:cNvPr id="5" name="Rectangle 6"/>
            <p:cNvPicPr>
              <a:picLocks noChangeAspect="1"/>
            </p:cNvPicPr>
            <p:nvPr/>
          </p:nvPicPr>
          <p:blipFill>
            <a:blip r:embed="rId2" cstate="print">
              <a:lum bright="-10000"/>
            </a:blip>
            <a:srcRect/>
            <a:stretch>
              <a:fillRect/>
            </a:stretch>
          </p:blipFill>
          <p:spPr bwMode="auto">
            <a:xfrm>
              <a:off x="-1574" y="381000"/>
              <a:ext cx="9144000" cy="6093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0"/>
            <p:cNvSpPr/>
            <p:nvPr userDrawn="1"/>
          </p:nvSpPr>
          <p:spPr>
            <a:xfrm>
              <a:off x="-1574" y="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7" name="Rectangle 11"/>
            <p:cNvSpPr/>
            <p:nvPr userDrawn="1"/>
          </p:nvSpPr>
          <p:spPr>
            <a:xfrm>
              <a:off x="-1574" y="655320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8" name="Straight Connector 14"/>
            <p:cNvCxnSpPr/>
            <p:nvPr/>
          </p:nvCxnSpPr>
          <p:spPr>
            <a:xfrm>
              <a:off x="-1574" y="381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6"/>
            <p:cNvCxnSpPr/>
            <p:nvPr/>
          </p:nvCxnSpPr>
          <p:spPr>
            <a:xfrm>
              <a:off x="-1574" y="6477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Shape 20"/>
          <p:cNvSpPr>
            <a:spLocks noGrp="1"/>
          </p:cNvSpPr>
          <p:nvPr>
            <p:ph type="title"/>
          </p:nvPr>
        </p:nvSpPr>
        <p:spPr>
          <a:xfrm>
            <a:off x="704850" y="4495800"/>
            <a:ext cx="7772400" cy="1362075"/>
          </a:xfrm>
          <a:prstGeom prst="rect">
            <a:avLst/>
          </a:prstGeom>
        </p:spPr>
        <p:txBody>
          <a:bodyPr anchor="t"/>
          <a:lstStyle>
            <a:lvl1pPr algn="ctr">
              <a:defRPr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 anchor="b" anchorCtr="0"/>
          <a:lstStyle>
            <a:lvl1pPr marL="0" indent="0" algn="ctr">
              <a:buNone/>
              <a:defRPr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B02CD-1614-44DC-85FE-DA7027B392C7}" type="datetimeFigureOut">
              <a:rPr lang="en-US"/>
              <a:pPr>
                <a:defRPr/>
              </a:pPr>
              <a:t>6/8/2012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DEC2E-2C62-4632-99D0-5562092464A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-1574" y="0"/>
            <a:chExt cx="9145574" cy="6858000"/>
          </a:xfrm>
        </p:grpSpPr>
        <p:sp>
          <p:nvSpPr>
            <p:cNvPr id="5" name="Rectangle 17"/>
            <p:cNvSpPr/>
            <p:nvPr userDrawn="1"/>
          </p:nvSpPr>
          <p:spPr>
            <a:xfrm>
              <a:off x="0" y="381000"/>
              <a:ext cx="9144000" cy="6096000"/>
            </a:xfrm>
            <a:prstGeom prst="rect">
              <a:avLst/>
            </a:prstGeom>
            <a:gradFill>
              <a:gsLst>
                <a:gs pos="0">
                  <a:schemeClr val="accent1">
                    <a:tint val="40000"/>
                  </a:schemeClr>
                </a:gs>
                <a:gs pos="100000">
                  <a:schemeClr val="accent1">
                    <a:shade val="75000"/>
                  </a:schemeClr>
                </a:gs>
              </a:gsLst>
              <a:path path="circle">
                <a:fillToRect l="100000" t="100000" r="100000" b="100000"/>
              </a:path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6" name="Rectangle 9"/>
            <p:cNvSpPr/>
            <p:nvPr userDrawn="1"/>
          </p:nvSpPr>
          <p:spPr>
            <a:xfrm>
              <a:off x="-1574" y="0"/>
              <a:ext cx="9143987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7" name="Rectangle 14"/>
            <p:cNvSpPr/>
            <p:nvPr userDrawn="1"/>
          </p:nvSpPr>
          <p:spPr>
            <a:xfrm>
              <a:off x="-1574" y="6553200"/>
              <a:ext cx="9143987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8" name="Straight Connector 15"/>
            <p:cNvCxnSpPr/>
            <p:nvPr/>
          </p:nvCxnSpPr>
          <p:spPr>
            <a:xfrm>
              <a:off x="-1574" y="381000"/>
              <a:ext cx="9143987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6"/>
            <p:cNvCxnSpPr/>
            <p:nvPr/>
          </p:nvCxnSpPr>
          <p:spPr>
            <a:xfrm>
              <a:off x="-1574" y="6477000"/>
              <a:ext cx="9143987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722313" y="4505325"/>
            <a:ext cx="7772400" cy="1362075"/>
          </a:xfrm>
          <a:prstGeom prst="rect">
            <a:avLst/>
          </a:prstGeom>
        </p:spPr>
        <p:txBody>
          <a:bodyPr anchor="t"/>
          <a:lstStyle>
            <a:lvl1pPr algn="ctr">
              <a:defRPr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94692-E513-4765-B5D5-31D04E143206}" type="datetimeFigureOut">
              <a:rPr lang="en-US"/>
              <a:pPr>
                <a:defRPr/>
              </a:pPr>
              <a:t>6/8/2012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93F0F-A165-4C2F-A23A-1DEA41D4A6F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96471-D041-4493-A6C8-DE6D6BE40F93}" type="datetimeFigureOut">
              <a:rPr lang="en-US"/>
              <a:pPr>
                <a:defRPr/>
              </a:pPr>
              <a:t>6/8/2012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6B914-69BB-4CDF-ACBE-96B22AD6830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A1E8D-B953-4C61-A110-DD9784BC4D9F}" type="datetimeFigureOut">
              <a:rPr lang="en-US"/>
              <a:pPr>
                <a:defRPr/>
              </a:pPr>
              <a:t>6/8/2012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74459-FF66-406B-B3B2-CAE07348D2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922D3-8ED3-4B54-BE7E-D59926A14A0E}" type="datetimeFigureOut">
              <a:rPr lang="en-US"/>
              <a:pPr>
                <a:defRPr/>
              </a:pPr>
              <a:t>6/8/2012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55E56-08F7-4491-886E-FB9C914B5A3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1"/>
            <a:ext cx="5111750" cy="452596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600201"/>
            <a:ext cx="3008313" cy="45259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Rectang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2B24-C21E-4FBF-8451-A3004A19C029}" type="datetimeFigureOut">
              <a:rPr lang="en-US"/>
              <a:pPr>
                <a:defRPr/>
              </a:pPr>
              <a:t>6/8/2012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F2814-A0AF-4B71-9C2F-E99742D162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99E7-2260-4C7C-B2F8-CF45B015F57E}" type="datetimeFigureOut">
              <a:rPr lang="en-US"/>
              <a:pPr>
                <a:defRPr/>
              </a:pPr>
              <a:t>6/8/2012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54DF-200B-4291-9752-99BA6E419E2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3"/>
          <p:cNvGrpSpPr>
            <a:grpSpLocks/>
          </p:cNvGrpSpPr>
          <p:nvPr/>
        </p:nvGrpSpPr>
        <p:grpSpPr bwMode="auto">
          <a:xfrm>
            <a:off x="0" y="0"/>
            <a:ext cx="9144000" cy="1506538"/>
            <a:chOff x="0" y="0"/>
            <a:chExt cx="9144000" cy="1506538"/>
          </a:xfrm>
        </p:grpSpPr>
        <p:pic>
          <p:nvPicPr>
            <p:cNvPr id="1032" name="Rectangle 6"/>
            <p:cNvPicPr>
              <a:picLocks noChangeAspect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0" y="1"/>
              <a:ext cx="9144000" cy="1419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9"/>
            <p:cNvSpPr/>
            <p:nvPr userDrawn="1"/>
          </p:nvSpPr>
          <p:spPr>
            <a:xfrm>
              <a:off x="0" y="0"/>
              <a:ext cx="9144000" cy="144780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49000">
                  <a:schemeClr val="accent1">
                    <a:tint val="20000"/>
                    <a:alpha val="0"/>
                  </a:schemeClr>
                </a:gs>
              </a:gsLst>
              <a:lin ang="0" scaled="1"/>
              <a:tileRect/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0" y="142875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504950"/>
              <a:ext cx="9144000" cy="1588"/>
            </a:xfrm>
            <a:prstGeom prst="line">
              <a:avLst/>
            </a:prstGeom>
            <a:ln w="15875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204C57-771E-4B5A-93B3-4F1F56CABB40}" type="datetimeFigureOut">
              <a:rPr lang="en-US"/>
              <a:pPr>
                <a:defRPr/>
              </a:pPr>
              <a:t>6/8/2012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A991BA-7115-4815-BE57-F87762E2B8C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523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400"/>
        </a:spcAft>
        <a:buFont typeface="Arial" charset="0"/>
        <a:buChar char="•"/>
        <a:defRPr sz="2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.xml"/><Relationship Id="rId3" Type="http://schemas.openxmlformats.org/officeDocument/2006/relationships/diagramLayout" Target="../diagrams/layout6.xml"/><Relationship Id="rId7" Type="http://schemas.openxmlformats.org/officeDocument/2006/relationships/diagramLayout" Target="../diagrams/layout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7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9" Type="http://schemas.openxmlformats.org/officeDocument/2006/relationships/diagramColors" Target="../diagrams/colors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3" Type="http://schemas.openxmlformats.org/officeDocument/2006/relationships/diagramLayout" Target="../diagrams/layout8.xml"/><Relationship Id="rId7" Type="http://schemas.openxmlformats.org/officeDocument/2006/relationships/image" Target="../media/image18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diagramColors" Target="../diagrams/colors9.xml"/><Relationship Id="rId5" Type="http://schemas.openxmlformats.org/officeDocument/2006/relationships/diagramColors" Target="../diagrams/colors8.xml"/><Relationship Id="rId10" Type="http://schemas.openxmlformats.org/officeDocument/2006/relationships/diagramQuickStyle" Target="../diagrams/quickStyle9.xml"/><Relationship Id="rId4" Type="http://schemas.openxmlformats.org/officeDocument/2006/relationships/diagramQuickStyle" Target="../diagrams/quickStyle8.xml"/><Relationship Id="rId9" Type="http://schemas.openxmlformats.org/officeDocument/2006/relationships/diagramLayout" Target="../diagrams/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QuickStyle" Target="../diagrams/quickStyle4.xml"/><Relationship Id="rId18" Type="http://schemas.openxmlformats.org/officeDocument/2006/relationships/diagramColors" Target="../diagrams/colors5.xml"/><Relationship Id="rId3" Type="http://schemas.openxmlformats.org/officeDocument/2006/relationships/diagramData" Target="../diagrams/data2.xml"/><Relationship Id="rId7" Type="http://schemas.openxmlformats.org/officeDocument/2006/relationships/diagramData" Target="../diagrams/data3.xml"/><Relationship Id="rId12" Type="http://schemas.openxmlformats.org/officeDocument/2006/relationships/diagramLayout" Target="../diagrams/layout4.xml"/><Relationship Id="rId17" Type="http://schemas.openxmlformats.org/officeDocument/2006/relationships/diagramQuickStyle" Target="../diagrams/quickStyle5.xml"/><Relationship Id="rId2" Type="http://schemas.openxmlformats.org/officeDocument/2006/relationships/notesSlide" Target="../notesSlides/notesSlide3.xml"/><Relationship Id="rId16" Type="http://schemas.openxmlformats.org/officeDocument/2006/relationships/diagramLayout" Target="../diagrams/layout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Data" Target="../diagrams/data4.xml"/><Relationship Id="rId5" Type="http://schemas.openxmlformats.org/officeDocument/2006/relationships/diagramQuickStyle" Target="../diagrams/quickStyle2.xml"/><Relationship Id="rId15" Type="http://schemas.openxmlformats.org/officeDocument/2006/relationships/diagramData" Target="../diagrams/data5.xml"/><Relationship Id="rId10" Type="http://schemas.openxmlformats.org/officeDocument/2006/relationships/diagramColors" Target="../diagrams/colors3.xml"/><Relationship Id="rId4" Type="http://schemas.openxmlformats.org/officeDocument/2006/relationships/diagramLayout" Target="../diagrams/layout2.xml"/><Relationship Id="rId9" Type="http://schemas.openxmlformats.org/officeDocument/2006/relationships/diagramQuickStyle" Target="../diagrams/quickStyle3.xml"/><Relationship Id="rId14" Type="http://schemas.openxmlformats.org/officeDocument/2006/relationships/diagramColors" Target="../diagrams/colors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4643446"/>
            <a:ext cx="1665288" cy="1639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2714620"/>
            <a:ext cx="9144000" cy="8309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800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Проект </a:t>
            </a:r>
            <a:r>
              <a:rPr lang="uk-UA" sz="4800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“КУРС</a:t>
            </a:r>
            <a:r>
              <a:rPr lang="uk-UA" sz="4800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sz="4800" dirty="0" err="1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Освіта</a:t>
            </a:r>
            <a:r>
              <a:rPr lang="uk-UA" sz="4800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”</a:t>
            </a:r>
            <a:endParaRPr lang="ru-RU" sz="4800" dirty="0">
              <a:solidFill>
                <a:schemeClr val="tx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857232"/>
            <a:ext cx="87154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dirty="0" smtClean="0"/>
              <a:t>ТОВ </a:t>
            </a:r>
            <a:r>
              <a:rPr lang="uk-UA" sz="4800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uk-UA" sz="4800" dirty="0" smtClean="0"/>
              <a:t>НОВІ ЗНАННЯ</a:t>
            </a:r>
            <a:r>
              <a:rPr lang="uk-UA" sz="4800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”</a:t>
            </a:r>
            <a:endParaRPr lang="uk-UA" sz="4800" dirty="0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983413" y="6484938"/>
            <a:ext cx="2160587" cy="373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 err="1"/>
              <a:t>www.ekyrs.org</a:t>
            </a:r>
            <a:endParaRPr lang="ru-RU" sz="20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трелка углом 10"/>
          <p:cNvSpPr/>
          <p:nvPr/>
        </p:nvSpPr>
        <p:spPr>
          <a:xfrm>
            <a:off x="1142976" y="2857496"/>
            <a:ext cx="2571768" cy="1285884"/>
          </a:xfrm>
          <a:prstGeom prst="bentArrow">
            <a:avLst>
              <a:gd name="adj1" fmla="val 10301"/>
              <a:gd name="adj2" fmla="val 13882"/>
              <a:gd name="adj3" fmla="val 25000"/>
              <a:gd name="adj4" fmla="val 42525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defRPr/>
            </a:pPr>
            <a:r>
              <a:rPr lang="uk-UA" dirty="0" smtClean="0"/>
              <a:t>Створення розкладу в програмі «КУРС: Школа»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2000232" y="1571612"/>
          <a:ext cx="6929454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0" y="3714752"/>
          <a:ext cx="2786050" cy="2928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8202" name="TextBox 14"/>
          <p:cNvSpPr txBox="1">
            <a:spLocks noChangeArrowheads="1"/>
          </p:cNvSpPr>
          <p:nvPr/>
        </p:nvSpPr>
        <p:spPr bwMode="auto">
          <a:xfrm>
            <a:off x="0" y="1571625"/>
            <a:ext cx="367921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dirty="0" smtClean="0"/>
              <a:t>Швидке і зручне формування</a:t>
            </a:r>
            <a:br>
              <a:rPr lang="uk-UA" sz="2000" dirty="0" smtClean="0"/>
            </a:br>
            <a:r>
              <a:rPr lang="uk-UA" sz="2000" dirty="0" smtClean="0"/>
              <a:t>розкладу </a:t>
            </a:r>
            <a:r>
              <a:rPr lang="uk-UA" sz="2000" dirty="0" smtClean="0"/>
              <a:t>виключає фізичні</a:t>
            </a:r>
            <a:br>
              <a:rPr lang="uk-UA" sz="2000" dirty="0" smtClean="0"/>
            </a:br>
            <a:r>
              <a:rPr lang="uk-UA" sz="2000" dirty="0" smtClean="0"/>
              <a:t>помилки і дозволяє підібрати</a:t>
            </a:r>
            <a:br>
              <a:rPr lang="uk-UA" sz="2000" dirty="0" smtClean="0"/>
            </a:br>
            <a:r>
              <a:rPr lang="uk-UA" sz="2000" dirty="0" smtClean="0"/>
              <a:t>найоптимальніший варіант.</a:t>
            </a:r>
            <a:endParaRPr lang="ru-RU" sz="2000" dirty="0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983413" y="6484938"/>
            <a:ext cx="2160587" cy="373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 err="1"/>
              <a:t>www.ekyrs.org</a:t>
            </a:r>
            <a:endParaRPr lang="ru-RU" sz="20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1428737"/>
            <a:ext cx="9144000" cy="5429264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2652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uk-UA" dirty="0" smtClean="0"/>
              <a:t>ЗВІТНІСТЬ В ОРГАНИ УПРАВЛІННЯ ОСВІТОЮ</a:t>
            </a:r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1214414" y="1785926"/>
          <a:ext cx="4071966" cy="12529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21" name="Рисунок 7" descr="User-icon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3" y="1562100"/>
            <a:ext cx="1795462" cy="179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Рисунок 8" descr="user-icon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44" y="3000372"/>
            <a:ext cx="1281113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TextBox 9"/>
          <p:cNvSpPr txBox="1">
            <a:spLocks noChangeArrowheads="1"/>
          </p:cNvSpPr>
          <p:nvPr/>
        </p:nvSpPr>
        <p:spPr bwMode="auto">
          <a:xfrm>
            <a:off x="0" y="2714625"/>
            <a:ext cx="14589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КУРС: школа</a:t>
            </a:r>
          </a:p>
        </p:txBody>
      </p:sp>
      <p:sp>
        <p:nvSpPr>
          <p:cNvPr id="8199" name="TextBox 10"/>
          <p:cNvSpPr txBox="1">
            <a:spLocks noChangeArrowheads="1"/>
          </p:cNvSpPr>
          <p:nvPr/>
        </p:nvSpPr>
        <p:spPr bwMode="auto">
          <a:xfrm>
            <a:off x="6000750" y="1643063"/>
            <a:ext cx="18764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uk-UA" sz="1600" dirty="0" smtClean="0">
                <a:solidFill>
                  <a:schemeClr val="bg1"/>
                </a:solidFill>
              </a:rPr>
              <a:t>ОРГАН МІСЦЕВОГО УПРАВЛІННЯ ОСВІТОЮ</a:t>
            </a:r>
            <a:endParaRPr lang="ru-RU" sz="1600" dirty="0">
              <a:solidFill>
                <a:schemeClr val="bg1"/>
              </a:solidFill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4143340" y="2786058"/>
          <a:ext cx="4786378" cy="3643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203" name="TextBox 17"/>
          <p:cNvSpPr txBox="1">
            <a:spLocks noChangeArrowheads="1"/>
          </p:cNvSpPr>
          <p:nvPr/>
        </p:nvSpPr>
        <p:spPr bwMode="auto">
          <a:xfrm>
            <a:off x="0" y="4857750"/>
            <a:ext cx="41433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uk-UA" dirty="0" smtClean="0">
                <a:solidFill>
                  <a:schemeClr val="bg1"/>
                </a:solidFill>
              </a:rPr>
              <a:t>   Звіт </a:t>
            </a:r>
            <a:r>
              <a:rPr lang="uk-UA" dirty="0" smtClean="0">
                <a:solidFill>
                  <a:schemeClr val="bg1"/>
                </a:solidFill>
              </a:rPr>
              <a:t>завжди </a:t>
            </a:r>
            <a:r>
              <a:rPr lang="uk-UA" dirty="0" smtClean="0">
                <a:solidFill>
                  <a:schemeClr val="bg1"/>
                </a:solidFill>
              </a:rPr>
              <a:t>актуальний </a:t>
            </a:r>
            <a:r>
              <a:rPr lang="uk-UA" dirty="0" smtClean="0">
                <a:solidFill>
                  <a:schemeClr val="bg1"/>
                </a:solidFill>
              </a:rPr>
              <a:t>на конкретну дату.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uk-UA" dirty="0" smtClean="0">
                <a:solidFill>
                  <a:schemeClr val="bg1"/>
                </a:solidFill>
              </a:rPr>
              <a:t> </a:t>
            </a:r>
            <a:r>
              <a:rPr lang="uk-UA" dirty="0" smtClean="0">
                <a:solidFill>
                  <a:schemeClr val="bg1"/>
                </a:solidFill>
              </a:rPr>
              <a:t>  Всі </a:t>
            </a:r>
            <a:r>
              <a:rPr lang="uk-UA" dirty="0" smtClean="0">
                <a:solidFill>
                  <a:schemeClr val="bg1"/>
                </a:solidFill>
              </a:rPr>
              <a:t>форми звітів відповідають</a:t>
            </a:r>
            <a:br>
              <a:rPr lang="uk-UA" dirty="0" smtClean="0">
                <a:solidFill>
                  <a:schemeClr val="bg1"/>
                </a:solidFill>
              </a:rPr>
            </a:br>
            <a:r>
              <a:rPr lang="uk-UA" dirty="0" smtClean="0">
                <a:solidFill>
                  <a:schemeClr val="bg1"/>
                </a:solidFill>
              </a:rPr>
              <a:t>формам </a:t>
            </a:r>
            <a:r>
              <a:rPr lang="uk-UA" dirty="0" smtClean="0">
                <a:solidFill>
                  <a:schemeClr val="bg1"/>
                </a:solidFill>
              </a:rPr>
              <a:t>затвердженим МОН.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6983413" y="6484938"/>
            <a:ext cx="2160587" cy="373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 err="1">
                <a:solidFill>
                  <a:schemeClr val="bg1"/>
                </a:solidFill>
              </a:rPr>
              <a:t>www.ekyrs.org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523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uk-UA" dirty="0" smtClean="0"/>
              <a:t>Проект «КУРС: Освіта» для навчальних закладів</a:t>
            </a:r>
            <a:endParaRPr lang="ru-RU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0" y="1643026"/>
            <a:ext cx="9144000" cy="44291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spcAft>
                <a:spcPts val="400"/>
              </a:spcAft>
              <a:buFont typeface="Times New Roman" pitchFamily="18" charset="0"/>
              <a:buNone/>
              <a:defRPr/>
            </a:pPr>
            <a:endParaRPr lang="ru-RU" sz="2000" dirty="0"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spcAft>
                <a:spcPts val="400"/>
              </a:spcAft>
              <a:buFont typeface="Wingdings" pitchFamily="2" charset="2"/>
              <a:buChar char="Ø"/>
              <a:defRPr/>
            </a:pPr>
            <a:r>
              <a:rPr lang="uk-UA" sz="2000" dirty="0" smtClean="0"/>
              <a:t>Програма зберігає єдину, захищену електронну базу даних навчального закладу</a:t>
            </a:r>
            <a:r>
              <a:rPr lang="uk-UA" sz="2000" dirty="0" smtClean="0"/>
              <a:t>.</a:t>
            </a:r>
          </a:p>
          <a:p>
            <a:pPr marL="342900" indent="-342900">
              <a:spcBef>
                <a:spcPct val="20000"/>
              </a:spcBef>
              <a:spcAft>
                <a:spcPts val="400"/>
              </a:spcAft>
              <a:buFont typeface="Wingdings" pitchFamily="2" charset="2"/>
              <a:buChar char="Ø"/>
              <a:defRPr/>
            </a:pPr>
            <a:r>
              <a:rPr lang="uk-UA" sz="2000" dirty="0" smtClean="0"/>
              <a:t>Дозволяє </a:t>
            </a:r>
            <a:r>
              <a:rPr lang="uk-UA" sz="2000" dirty="0" smtClean="0"/>
              <a:t>отримувати будь-яку інформацію з бази даних, проводити різні вибірки, аналіз як поточного навчального періоду, так і минулого</a:t>
            </a:r>
            <a:r>
              <a:rPr lang="uk-UA" sz="2000" dirty="0" smtClean="0"/>
              <a:t>.</a:t>
            </a:r>
          </a:p>
          <a:p>
            <a:pPr marL="342900" indent="-342900">
              <a:spcBef>
                <a:spcPct val="20000"/>
              </a:spcBef>
              <a:spcAft>
                <a:spcPts val="400"/>
              </a:spcAft>
              <a:buFont typeface="Wingdings" pitchFamily="2" charset="2"/>
              <a:buChar char="Ø"/>
              <a:defRPr/>
            </a:pPr>
            <a:r>
              <a:rPr lang="uk-UA" sz="2000" dirty="0" smtClean="0"/>
              <a:t>Формувати </a:t>
            </a:r>
            <a:r>
              <a:rPr lang="uk-UA" sz="2000" dirty="0" smtClean="0"/>
              <a:t>і автоматично створювати статистичні звіти ЗНЗ-1, 77-РВК, 83-РВК і швидко передавати їх в район або місто</a:t>
            </a:r>
            <a:r>
              <a:rPr lang="uk-UA" sz="2000" dirty="0" smtClean="0"/>
              <a:t>.</a:t>
            </a:r>
          </a:p>
          <a:p>
            <a:pPr marL="342900" indent="-342900">
              <a:spcBef>
                <a:spcPct val="20000"/>
              </a:spcBef>
              <a:spcAft>
                <a:spcPts val="400"/>
              </a:spcAft>
              <a:buFont typeface="Wingdings" pitchFamily="2" charset="2"/>
              <a:buChar char="Ø"/>
              <a:defRPr/>
            </a:pPr>
            <a:r>
              <a:rPr lang="uk-UA" sz="2000" dirty="0" smtClean="0"/>
              <a:t>Автоматично складати розклад </a:t>
            </a:r>
            <a:r>
              <a:rPr lang="uk-UA" sz="2000" dirty="0" smtClean="0"/>
              <a:t>з урахуванням навантажень</a:t>
            </a:r>
            <a:r>
              <a:rPr lang="uk-UA" sz="2000" dirty="0" smtClean="0"/>
              <a:t>.</a:t>
            </a:r>
          </a:p>
          <a:p>
            <a:pPr marL="342900" indent="-342900">
              <a:spcBef>
                <a:spcPct val="20000"/>
              </a:spcBef>
              <a:spcAft>
                <a:spcPts val="400"/>
              </a:spcAft>
              <a:buFont typeface="Wingdings" pitchFamily="2" charset="2"/>
              <a:buChar char="Ø"/>
              <a:defRPr/>
            </a:pPr>
            <a:r>
              <a:rPr lang="uk-UA" sz="2000" dirty="0" smtClean="0"/>
              <a:t>Електронні </a:t>
            </a:r>
            <a:r>
              <a:rPr lang="uk-UA" sz="2000" dirty="0" smtClean="0"/>
              <a:t>журнали та щоденники в Інтернеті</a:t>
            </a:r>
            <a:r>
              <a:rPr lang="uk-UA" sz="2000" dirty="0" smtClean="0"/>
              <a:t>.</a:t>
            </a:r>
          </a:p>
          <a:p>
            <a:pPr marL="342900" indent="-342900">
              <a:spcBef>
                <a:spcPct val="20000"/>
              </a:spcBef>
              <a:spcAft>
                <a:spcPts val="400"/>
              </a:spcAft>
              <a:buFont typeface="Wingdings" pitchFamily="2" charset="2"/>
              <a:buChar char="Ø"/>
              <a:defRPr/>
            </a:pPr>
            <a:r>
              <a:rPr lang="uk-UA" sz="2000" dirty="0" smtClean="0"/>
              <a:t>Навчальний </a:t>
            </a:r>
            <a:r>
              <a:rPr lang="uk-UA" sz="2000" dirty="0" smtClean="0"/>
              <a:t>заклад отримує особисту сторінку в Інтернеті.</a:t>
            </a:r>
            <a:endParaRPr lang="ru-RU" sz="2000" dirty="0" smtClean="0"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spcAft>
                <a:spcPts val="400"/>
              </a:spcAft>
              <a:buFont typeface="Wingdings" pitchFamily="2" charset="2"/>
              <a:buChar char="Ø"/>
              <a:defRPr/>
            </a:pPr>
            <a:endParaRPr lang="ru-RU" sz="2000" dirty="0" smtClean="0"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spcAft>
                <a:spcPts val="400"/>
              </a:spcAft>
              <a:buFont typeface="Wingdings" pitchFamily="2" charset="2"/>
              <a:buChar char="Ø"/>
              <a:defRPr/>
            </a:pPr>
            <a:endParaRPr lang="ru-RU" sz="2000" dirty="0" smtClean="0"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spcAft>
                <a:spcPts val="400"/>
              </a:spcAft>
              <a:defRPr/>
            </a:pPr>
            <a:endParaRPr lang="ru-RU" sz="2000" dirty="0" smtClean="0"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spcAft>
                <a:spcPts val="400"/>
              </a:spcAft>
              <a:buFont typeface="Wingdings" pitchFamily="2" charset="2"/>
              <a:buChar char="Ø"/>
              <a:defRPr/>
            </a:pPr>
            <a:endParaRPr lang="ru-RU" sz="2000" dirty="0" smtClean="0"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spcAft>
                <a:spcPts val="400"/>
              </a:spcAft>
              <a:buFont typeface="Wingdings" pitchFamily="2" charset="2"/>
              <a:buChar char="Ø"/>
              <a:defRPr/>
            </a:pPr>
            <a:endParaRPr lang="ru-RU" sz="2000" dirty="0" smtClean="0"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spcAft>
                <a:spcPts val="400"/>
              </a:spcAft>
              <a:buFont typeface="Wingdings" pitchFamily="2" charset="2"/>
              <a:buChar char="Ø"/>
              <a:defRPr/>
            </a:pPr>
            <a:endParaRPr lang="ru-RU" sz="2000" dirty="0" smtClean="0"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spcAft>
                <a:spcPts val="400"/>
              </a:spcAft>
              <a:buFont typeface="Wingdings" pitchFamily="2" charset="2"/>
              <a:buChar char="Ø"/>
              <a:defRPr/>
            </a:pPr>
            <a:endParaRPr lang="ru-RU" sz="2000" dirty="0"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983413" y="6484938"/>
            <a:ext cx="2160587" cy="373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 err="1"/>
              <a:t>www.ekyrs.org</a:t>
            </a:r>
            <a:endParaRPr lang="ru-RU" sz="20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523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uk-UA" dirty="0" smtClean="0"/>
              <a:t>Проект «КУРС: Освіта» для районів, міст</a:t>
            </a:r>
            <a:endParaRPr lang="ru-RU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0" y="1571588"/>
            <a:ext cx="9144000" cy="52864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spcAft>
                <a:spcPts val="400"/>
              </a:spcAft>
              <a:buFont typeface="Times New Roman" pitchFamily="18" charset="0"/>
              <a:buNone/>
              <a:defRPr/>
            </a:pPr>
            <a:endParaRPr lang="ru-RU" sz="2000" dirty="0"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spcAft>
                <a:spcPts val="400"/>
              </a:spcAft>
              <a:buFont typeface="Wingdings" pitchFamily="2" charset="2"/>
              <a:buChar char="Ø"/>
              <a:defRPr/>
            </a:pPr>
            <a:r>
              <a:rPr lang="uk-UA" sz="2000" dirty="0" smtClean="0"/>
              <a:t>Ведення та моніторинг баз даних кадрового складу, учнів навчальних закладів району чи міста</a:t>
            </a:r>
            <a:r>
              <a:rPr lang="uk-UA" sz="2000" dirty="0" smtClean="0"/>
              <a:t>.</a:t>
            </a:r>
          </a:p>
          <a:p>
            <a:pPr marL="342900" indent="-342900">
              <a:spcBef>
                <a:spcPct val="20000"/>
              </a:spcBef>
              <a:spcAft>
                <a:spcPts val="400"/>
              </a:spcAft>
              <a:buFont typeface="Wingdings" pitchFamily="2" charset="2"/>
              <a:buChar char="Ø"/>
              <a:defRPr/>
            </a:pPr>
            <a:r>
              <a:rPr lang="uk-UA" sz="2000" dirty="0" smtClean="0"/>
              <a:t>Розширений </a:t>
            </a:r>
            <a:r>
              <a:rPr lang="uk-UA" sz="2000" dirty="0" smtClean="0"/>
              <a:t>пошук (співробітники, учні, батьки, опікуни </a:t>
            </a:r>
            <a:r>
              <a:rPr lang="uk-UA" sz="2000" dirty="0" smtClean="0"/>
              <a:t>...).</a:t>
            </a:r>
          </a:p>
          <a:p>
            <a:pPr marL="342900" indent="-342900">
              <a:spcBef>
                <a:spcPct val="20000"/>
              </a:spcBef>
              <a:spcAft>
                <a:spcPts val="400"/>
              </a:spcAft>
              <a:buFont typeface="Wingdings" pitchFamily="2" charset="2"/>
              <a:buChar char="Ø"/>
              <a:defRPr/>
            </a:pPr>
            <a:r>
              <a:rPr lang="uk-UA" sz="2000" dirty="0" smtClean="0"/>
              <a:t>Прийом</a:t>
            </a:r>
            <a:r>
              <a:rPr lang="uk-UA" sz="2000" dirty="0" smtClean="0"/>
              <a:t>, обробка статистичних звітів ЗНЗ-1, 77-РВК, 83-РВК від навчальних закладів</a:t>
            </a:r>
            <a:r>
              <a:rPr lang="uk-UA" sz="2000" dirty="0" smtClean="0"/>
              <a:t>.</a:t>
            </a:r>
          </a:p>
          <a:p>
            <a:pPr marL="342900" indent="-342900">
              <a:spcBef>
                <a:spcPct val="20000"/>
              </a:spcBef>
              <a:spcAft>
                <a:spcPts val="400"/>
              </a:spcAft>
              <a:buFont typeface="Wingdings" pitchFamily="2" charset="2"/>
              <a:buChar char="Ø"/>
              <a:defRPr/>
            </a:pPr>
            <a:r>
              <a:rPr lang="uk-UA" sz="2000" dirty="0" smtClean="0"/>
              <a:t>Автоматичне </a:t>
            </a:r>
            <a:r>
              <a:rPr lang="uk-UA" sz="2000" dirty="0" smtClean="0"/>
              <a:t>складання, формування звітів </a:t>
            </a:r>
            <a:r>
              <a:rPr lang="uk-UA" sz="2000" dirty="0" smtClean="0"/>
              <a:t>по </a:t>
            </a:r>
            <a:r>
              <a:rPr lang="uk-UA" sz="2000" dirty="0" smtClean="0"/>
              <a:t>навчальних </a:t>
            </a:r>
            <a:r>
              <a:rPr lang="uk-UA" sz="2000" dirty="0" smtClean="0"/>
              <a:t>закладах </a:t>
            </a:r>
            <a:r>
              <a:rPr lang="uk-UA" sz="2000" dirty="0" smtClean="0"/>
              <a:t>району або міста Д-4 ... Д-9, 83-РВК, 77-РВК, 76-РВК</a:t>
            </a:r>
            <a:r>
              <a:rPr lang="uk-UA" sz="2000" dirty="0" smtClean="0"/>
              <a:t>.</a:t>
            </a:r>
          </a:p>
          <a:p>
            <a:pPr marL="342900" indent="-342900">
              <a:spcBef>
                <a:spcPct val="20000"/>
              </a:spcBef>
              <a:spcAft>
                <a:spcPts val="400"/>
              </a:spcAft>
              <a:buFont typeface="Wingdings" pitchFamily="2" charset="2"/>
              <a:buChar char="Ø"/>
              <a:defRPr/>
            </a:pPr>
            <a:r>
              <a:rPr lang="uk-UA" sz="2000" dirty="0" smtClean="0"/>
              <a:t>Створення </a:t>
            </a:r>
            <a:r>
              <a:rPr lang="uk-UA" sz="2000" dirty="0" smtClean="0"/>
              <a:t>власних звітів, аналітичних </a:t>
            </a:r>
            <a:r>
              <a:rPr lang="uk-UA" sz="2000" dirty="0" smtClean="0"/>
              <a:t>довідок, </a:t>
            </a:r>
            <a:r>
              <a:rPr lang="uk-UA" sz="2000" dirty="0" smtClean="0"/>
              <a:t>як в межах окремо взятих шкіл, районів, міст, так і в масштабах всього регіону.</a:t>
            </a:r>
            <a:endParaRPr lang="ru-RU" sz="2000" dirty="0"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983413" y="6484938"/>
            <a:ext cx="2160587" cy="373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 err="1"/>
              <a:t>www.ekyrs.org</a:t>
            </a:r>
            <a:endParaRPr lang="ru-RU" sz="20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785786" y="3000372"/>
            <a:ext cx="4286279" cy="2192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>
                <a:solidFill>
                  <a:schemeClr val="tx1">
                    <a:lumMod val="95000"/>
                  </a:schemeClr>
                </a:solidFill>
              </a:rPr>
              <a:t>Тел: </a:t>
            </a:r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</a:rPr>
              <a:t>+38-057-777-02-77 </a:t>
            </a:r>
          </a:p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dirty="0" smtClean="0">
                <a:solidFill>
                  <a:schemeClr val="tx1">
                    <a:lumMod val="95000"/>
                  </a:schemeClr>
                </a:solidFill>
              </a:rPr>
              <a:t>	        </a:t>
            </a:r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</a:rPr>
              <a:t>+38-063-590-35-00     </a:t>
            </a:r>
          </a:p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dirty="0" smtClean="0">
                <a:solidFill>
                  <a:schemeClr val="tx1">
                    <a:lumMod val="95000"/>
                  </a:schemeClr>
                </a:solidFill>
              </a:rPr>
              <a:t>        </a:t>
            </a:r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</a:rPr>
              <a:t>+38-097-678-76-50      </a:t>
            </a:r>
          </a:p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dirty="0" smtClean="0">
                <a:solidFill>
                  <a:schemeClr val="tx1">
                    <a:lumMod val="95000"/>
                  </a:schemeClr>
                </a:solidFill>
              </a:rPr>
              <a:t>        </a:t>
            </a:r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</a:rPr>
              <a:t>+38-050-203-44-65   </a:t>
            </a: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</a:rPr>
              <a:t>   </a:t>
            </a:r>
            <a:endParaRPr lang="ru-RU" sz="2400" dirty="0" smtClean="0">
              <a:solidFill>
                <a:schemeClr val="tx1">
                  <a:lumMod val="95000"/>
                </a:schemeClr>
              </a:solidFill>
            </a:endParaRPr>
          </a:p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</a:rPr>
              <a:t>Сайт: </a:t>
            </a:r>
            <a:r>
              <a:rPr lang="ru-RU" sz="2400" dirty="0" err="1" smtClean="0">
                <a:solidFill>
                  <a:schemeClr val="tx1">
                    <a:lumMod val="95000"/>
                  </a:schemeClr>
                </a:solidFill>
              </a:rPr>
              <a:t>www.ekyrs.org</a:t>
            </a:r>
            <a:endParaRPr lang="ru-RU" sz="2400" dirty="0" smtClean="0">
              <a:solidFill>
                <a:schemeClr val="tx1">
                  <a:lumMod val="95000"/>
                </a:schemeClr>
              </a:solidFill>
            </a:endParaRPr>
          </a:p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 err="1" smtClean="0">
                <a:solidFill>
                  <a:schemeClr val="tx1">
                    <a:lumMod val="95000"/>
                  </a:schemeClr>
                </a:solidFill>
              </a:rPr>
              <a:t>E-mail</a:t>
            </a:r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</a:rPr>
              <a:t>: </a:t>
            </a:r>
            <a:r>
              <a:rPr lang="ru-RU" sz="2400" dirty="0" err="1" smtClean="0">
                <a:solidFill>
                  <a:schemeClr val="tx1">
                    <a:lumMod val="95000"/>
                  </a:schemeClr>
                </a:solidFill>
              </a:rPr>
              <a:t>info@</a:t>
            </a:r>
            <a:r>
              <a:rPr lang="en-US" sz="2400" dirty="0">
                <a:solidFill>
                  <a:schemeClr val="tx1">
                    <a:lumMod val="95000"/>
                  </a:schemeClr>
                </a:solidFill>
              </a:rPr>
              <a:t>ekyrs.org</a:t>
            </a:r>
            <a:endParaRPr lang="ru-RU" sz="2400" dirty="0">
              <a:solidFill>
                <a:schemeClr val="tx1">
                  <a:lumMod val="95000"/>
                </a:schemeClr>
              </a:solidFill>
            </a:endParaRPr>
          </a:p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 dirty="0"/>
          </a:p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 dirty="0"/>
          </a:p>
        </p:txBody>
      </p:sp>
      <p:sp>
        <p:nvSpPr>
          <p:cNvPr id="25607" name="Прямоугольник 28"/>
          <p:cNvSpPr>
            <a:spLocks noChangeArrowheads="1"/>
          </p:cNvSpPr>
          <p:nvPr/>
        </p:nvSpPr>
        <p:spPr bwMode="auto">
          <a:xfrm>
            <a:off x="0" y="165735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dirty="0" smtClean="0"/>
              <a:t>Зареєстровано (Свідоцтво ВР № 01110 від 07.08.2009)</a:t>
            </a:r>
            <a:br>
              <a:rPr lang="uk-UA" dirty="0" smtClean="0"/>
            </a:br>
            <a:r>
              <a:rPr lang="uk-UA" dirty="0" smtClean="0"/>
              <a:t>і схвалено (№ 14/18-1597 від 23.04.2010) Міністерством освіти і науки України для використання в загальноосвітніх навчальних закладах.</a:t>
            </a:r>
            <a:endParaRPr lang="ru-RU" dirty="0"/>
          </a:p>
        </p:txBody>
      </p:sp>
      <p:sp>
        <p:nvSpPr>
          <p:cNvPr id="25608" name="Text Box 1"/>
          <p:cNvSpPr txBox="1">
            <a:spLocks noChangeArrowheads="1"/>
          </p:cNvSpPr>
          <p:nvPr/>
        </p:nvSpPr>
        <p:spPr bwMode="auto">
          <a:xfrm>
            <a:off x="785786" y="5572140"/>
            <a:ext cx="7572375" cy="949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4800" b="1" i="1" dirty="0" err="1" smtClean="0">
                <a:solidFill>
                  <a:srgbClr val="FFFF00"/>
                </a:solidFill>
              </a:rPr>
              <a:t>Дякуємо</a:t>
            </a:r>
            <a:r>
              <a:rPr lang="ru-RU" sz="4800" b="1" i="1" dirty="0" smtClean="0">
                <a:solidFill>
                  <a:srgbClr val="FFFF00"/>
                </a:solidFill>
              </a:rPr>
              <a:t> за </a:t>
            </a:r>
            <a:r>
              <a:rPr lang="ru-RU" sz="4800" b="1" i="1" dirty="0" err="1" smtClean="0">
                <a:solidFill>
                  <a:srgbClr val="FFFF00"/>
                </a:solidFill>
              </a:rPr>
              <a:t>увагу</a:t>
            </a:r>
            <a:r>
              <a:rPr lang="ru-RU" sz="4800" b="1" i="1" dirty="0" smtClean="0">
                <a:solidFill>
                  <a:srgbClr val="FFFF00"/>
                </a:solidFill>
              </a:rPr>
              <a:t>!</a:t>
            </a:r>
            <a:endParaRPr lang="ru-RU" sz="4800" b="1" i="1" dirty="0">
              <a:solidFill>
                <a:srgbClr val="FFFF00"/>
              </a:solidFill>
            </a:endParaRPr>
          </a:p>
        </p:txBody>
      </p:sp>
      <p:pic>
        <p:nvPicPr>
          <p:cNvPr id="25609" name="Рисунок 10" descr="R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3000372"/>
            <a:ext cx="3000396" cy="251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14282" y="357166"/>
            <a:ext cx="8715404" cy="8309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800" dirty="0" smtClean="0"/>
              <a:t>Проект "КУРС: Освіта"</a:t>
            </a:r>
            <a:endParaRPr lang="ru-RU" sz="4800" dirty="0">
              <a:solidFill>
                <a:schemeClr val="tx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983413" y="6484938"/>
            <a:ext cx="2160587" cy="373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 err="1"/>
              <a:t>www.ekyrs.org</a:t>
            </a:r>
            <a:endParaRPr lang="ru-RU" sz="20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472518" cy="1265238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Структура </a:t>
            </a:r>
            <a:r>
              <a:rPr lang="ru-RU" dirty="0" smtClean="0"/>
              <a:t>проекту </a:t>
            </a:r>
            <a:r>
              <a:rPr lang="uk-UA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“КУРС: </a:t>
            </a:r>
            <a:r>
              <a:rPr lang="ru-RU" dirty="0" err="1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Освіта</a:t>
            </a:r>
            <a:r>
              <a:rPr lang="uk-UA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”</a:t>
            </a:r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6143636" y="3500438"/>
            <a:ext cx="714376" cy="357188"/>
          </a:xfrm>
          <a:prstGeom prst="lef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трелка влево 4"/>
          <p:cNvSpPr/>
          <p:nvPr/>
        </p:nvSpPr>
        <p:spPr>
          <a:xfrm>
            <a:off x="4857752" y="4643446"/>
            <a:ext cx="1928819" cy="357188"/>
          </a:xfrm>
          <a:prstGeom prst="lef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Крест 6"/>
          <p:cNvSpPr/>
          <p:nvPr/>
        </p:nvSpPr>
        <p:spPr>
          <a:xfrm>
            <a:off x="6786578" y="2500305"/>
            <a:ext cx="2143156" cy="3071835"/>
          </a:xfrm>
          <a:prstGeom prst="plus">
            <a:avLst>
              <a:gd name="adj" fmla="val 0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57200" y="152400"/>
            <a:ext cx="8229600" cy="126523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2844" y="1599322"/>
            <a:ext cx="6500858" cy="785818"/>
          </a:xfrm>
          <a:prstGeom prst="roundRect">
            <a:avLst/>
          </a:prstGeom>
          <a:ln w="76200" cmpd="dbl">
            <a:solidFill>
              <a:schemeClr val="tx1"/>
            </a:solidFill>
          </a:ln>
          <a:effectLst>
            <a:outerShdw blurRad="57150" dist="38100" dir="5400000" algn="ctr" rotWithShape="0">
              <a:schemeClr val="tx1"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 smtClean="0">
                <a:solidFill>
                  <a:schemeClr val="tx1"/>
                </a:solidFill>
              </a:rPr>
              <a:t>ЦЕНТРАЛЬНИЙ    </a:t>
            </a:r>
            <a:r>
              <a:rPr lang="uk-UA" sz="3200" b="1" dirty="0">
                <a:solidFill>
                  <a:schemeClr val="tx1"/>
                </a:solidFill>
              </a:rPr>
              <a:t>СЕРВЕР</a:t>
            </a:r>
          </a:p>
        </p:txBody>
      </p:sp>
      <p:pic>
        <p:nvPicPr>
          <p:cNvPr id="11" name="Рисунок 10" descr="KSH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3857628"/>
            <a:ext cx="1584325" cy="1071563"/>
          </a:xfrm>
          <a:prstGeom prst="rect">
            <a:avLst/>
          </a:prstGeom>
          <a:ln w="76200" cmpd="tri">
            <a:solidFill>
              <a:schemeClr val="tx1"/>
            </a:solidFill>
          </a:ln>
          <a:effectLst>
            <a:outerShdw blurRad="50800" dist="38100" dir="5400000" sx="103000" sy="103000" algn="t" rotWithShape="0">
              <a:schemeClr val="tx1">
                <a:alpha val="40000"/>
              </a:schemeClr>
            </a:outerShdw>
          </a:effectLst>
        </p:spPr>
      </p:pic>
      <p:pic>
        <p:nvPicPr>
          <p:cNvPr id="12" name="Рисунок 11" descr="MZ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4" y="3286124"/>
            <a:ext cx="2000250" cy="742950"/>
          </a:xfrm>
          <a:prstGeom prst="rect">
            <a:avLst/>
          </a:prstGeom>
          <a:ln w="76200" cmpd="tri">
            <a:solidFill>
              <a:schemeClr val="tx1"/>
            </a:solidFill>
          </a:ln>
          <a:effectLst>
            <a:outerShdw blurRad="50800" dist="38100" dir="8100000" algn="tr" rotWithShape="0">
              <a:schemeClr val="tx1">
                <a:alpha val="40000"/>
              </a:schemeClr>
            </a:outerShdw>
          </a:effectLst>
        </p:spPr>
      </p:pic>
      <p:sp>
        <p:nvSpPr>
          <p:cNvPr id="14" name="Двойная стрелка вверх/вниз 13"/>
          <p:cNvSpPr/>
          <p:nvPr/>
        </p:nvSpPr>
        <p:spPr>
          <a:xfrm>
            <a:off x="357158" y="2500306"/>
            <a:ext cx="1857388" cy="1285884"/>
          </a:xfrm>
          <a:prstGeom prst="upDownArrow">
            <a:avLst>
              <a:gd name="adj1" fmla="val 70014"/>
              <a:gd name="adj2" fmla="val 21798"/>
            </a:avLst>
          </a:prstGeom>
          <a:ln w="25400" cmpd="dbl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KyrsSite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SVC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uk-UA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Служба 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обміну</a:t>
            </a:r>
            <a:endParaRPr lang="uk-UA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5072074"/>
            <a:ext cx="250029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«</a:t>
            </a:r>
            <a:r>
              <a:rPr lang="uk-UA" sz="2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КУРС:</a:t>
            </a:r>
            <a:r>
              <a:rPr lang="en-US" sz="2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</a:t>
            </a:r>
            <a:r>
              <a:rPr lang="uk-UA" sz="2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Школа</a:t>
            </a:r>
            <a:r>
              <a:rPr lang="ru-RU" sz="2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»</a:t>
            </a:r>
            <a:endParaRPr lang="ru-RU" sz="2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18" name="Рисунок 17" descr="Логотип  ГугльХром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3929066"/>
            <a:ext cx="42862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Логотип ІЕ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3071810"/>
            <a:ext cx="617538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Логотип Опера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9454" y="4857760"/>
            <a:ext cx="436562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Двойная стрелка вверх/вниз 22"/>
          <p:cNvSpPr/>
          <p:nvPr/>
        </p:nvSpPr>
        <p:spPr>
          <a:xfrm>
            <a:off x="4926380" y="2428868"/>
            <a:ext cx="360000" cy="785818"/>
          </a:xfrm>
          <a:prstGeom prst="upDownArrow">
            <a:avLst>
              <a:gd name="adj1" fmla="val 44542"/>
              <a:gd name="adj2" fmla="val 36354"/>
            </a:avLst>
          </a:prstGeom>
          <a:ln w="25400" cmpd="dbl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5" name="Рисунок 24" descr="user-icon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58082" y="2714620"/>
            <a:ext cx="1499812" cy="1200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user-icon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58082" y="4071942"/>
            <a:ext cx="1499812" cy="1200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Содержимое 31"/>
          <p:cNvSpPr txBox="1">
            <a:spLocks noGrp="1"/>
          </p:cNvSpPr>
          <p:nvPr>
            <p:ph idx="1"/>
          </p:nvPr>
        </p:nvSpPr>
        <p:spPr>
          <a:xfrm>
            <a:off x="6715140" y="1643050"/>
            <a:ext cx="2428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Користувачі</a:t>
            </a: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tx1">
                  <a:lumMod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71736" y="4500570"/>
            <a:ext cx="228601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Стрелка вниз 23"/>
          <p:cNvSpPr/>
          <p:nvPr/>
        </p:nvSpPr>
        <p:spPr>
          <a:xfrm>
            <a:off x="3143240" y="2428868"/>
            <a:ext cx="428628" cy="2071702"/>
          </a:xfrm>
          <a:prstGeom prst="downArrow">
            <a:avLst/>
          </a:prstGeom>
          <a:gradFill>
            <a:gsLst>
              <a:gs pos="0">
                <a:schemeClr val="accent1">
                  <a:tint val="98000"/>
                  <a:shade val="25000"/>
                  <a:satMod val="250000"/>
                </a:schemeClr>
              </a:gs>
              <a:gs pos="68000">
                <a:schemeClr val="accent1">
                  <a:tint val="86000"/>
                  <a:satMod val="115000"/>
                </a:schemeClr>
              </a:gs>
              <a:gs pos="100000">
                <a:schemeClr val="accent1">
                  <a:tint val="50000"/>
                  <a:satMod val="150000"/>
                </a:schemeClr>
              </a:gs>
            </a:gsLst>
            <a:path path="circle">
              <a:fillToRect l="50000" t="130000" r="50000" b="-30000"/>
            </a:path>
          </a:gra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85720" y="5715016"/>
            <a:ext cx="84296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100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Arial" pitchFamily="34" charset="0"/>
              </a:rPr>
              <a:t>“КУРС:  </a:t>
            </a:r>
            <a:r>
              <a:rPr lang="ru-RU" sz="2100" dirty="0" err="1" smtClean="0">
                <a:solidFill>
                  <a:schemeClr val="tx1">
                    <a:lumMod val="95000"/>
                  </a:schemeClr>
                </a:solidFill>
                <a:latin typeface="+mj-lt"/>
                <a:cs typeface="Arial" pitchFamily="34" charset="0"/>
              </a:rPr>
              <a:t>Освіта</a:t>
            </a:r>
            <a:r>
              <a:rPr lang="uk-UA" sz="2100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Arial" pitchFamily="34" charset="0"/>
              </a:rPr>
              <a:t>” </a:t>
            </a:r>
            <a:r>
              <a:rPr lang="uk-UA" sz="2100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Arial" pitchFamily="34" charset="0"/>
              </a:rPr>
              <a:t>– </a:t>
            </a:r>
            <a:r>
              <a:rPr lang="uk-UA" sz="2100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Arial" pitchFamily="34" charset="0"/>
              </a:rPr>
              <a:t>програмний </a:t>
            </a:r>
            <a:r>
              <a:rPr lang="uk-UA" sz="2100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Arial" pitchFamily="34" charset="0"/>
              </a:rPr>
              <a:t>комплекс для </a:t>
            </a:r>
            <a:r>
              <a:rPr lang="uk-UA" sz="2100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Arial" pitchFamily="34" charset="0"/>
              </a:rPr>
              <a:t>управління навчальним процесом </a:t>
            </a:r>
            <a:r>
              <a:rPr lang="uk-UA" sz="2100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Arial" pitchFamily="34" charset="0"/>
              </a:rPr>
              <a:t>в </a:t>
            </a:r>
            <a:r>
              <a:rPr lang="uk-UA" sz="2100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Arial" pitchFamily="34" charset="0"/>
              </a:rPr>
              <a:t>загальноосвітніх </a:t>
            </a:r>
            <a:r>
              <a:rPr lang="ru-RU" sz="2100" dirty="0" err="1" smtClean="0">
                <a:solidFill>
                  <a:schemeClr val="tx1">
                    <a:lumMod val="95000"/>
                  </a:schemeClr>
                </a:solidFill>
                <a:latin typeface="+mj-lt"/>
                <a:cs typeface="Arial" pitchFamily="34" charset="0"/>
              </a:rPr>
              <a:t>навчальних</a:t>
            </a:r>
            <a:r>
              <a:rPr lang="ru-RU" sz="2100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Arial" pitchFamily="34" charset="0"/>
              </a:rPr>
              <a:t> закладах. </a:t>
            </a:r>
            <a:endParaRPr lang="ru-RU" sz="2100" dirty="0">
              <a:ln w="63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latin typeface="+mj-lt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6983413" y="6484938"/>
            <a:ext cx="2160587" cy="373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 err="1"/>
              <a:t>www.ekyrs.org</a:t>
            </a:r>
            <a:endParaRPr lang="ru-RU" sz="20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Програма</a:t>
            </a:r>
            <a:r>
              <a:rPr lang="ru-RU" dirty="0" smtClean="0"/>
              <a:t> </a:t>
            </a:r>
            <a:r>
              <a:rPr lang="uk-UA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“КУРС: </a:t>
            </a:r>
            <a:r>
              <a:rPr lang="uk-UA" dirty="0" err="1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Школа”</a:t>
            </a:r>
            <a:endParaRPr lang="ru-RU" dirty="0"/>
          </a:p>
        </p:txBody>
      </p:sp>
      <p:pic>
        <p:nvPicPr>
          <p:cNvPr id="614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914400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76507" y="214290"/>
            <a:ext cx="7438831" cy="107721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3200" dirty="0" smtClean="0">
                <a:latin typeface="Arial" pitchFamily="34" charset="0"/>
                <a:cs typeface="Arial" pitchFamily="34" charset="0"/>
              </a:rPr>
              <a:t>ІНФОРМАЦІЙНА </a:t>
            </a:r>
            <a:r>
              <a:rPr lang="uk-UA" sz="3200" dirty="0">
                <a:latin typeface="Arial" pitchFamily="34" charset="0"/>
                <a:cs typeface="Arial" pitchFamily="34" charset="0"/>
              </a:rPr>
              <a:t>СИСТЕМА</a:t>
            </a:r>
          </a:p>
          <a:p>
            <a:pPr algn="ctr">
              <a:defRPr/>
            </a:pPr>
            <a:r>
              <a:rPr lang="uk-UA" sz="3200" dirty="0" smtClean="0">
                <a:latin typeface="Arial" pitchFamily="34" charset="0"/>
                <a:cs typeface="Arial" pitchFamily="34" charset="0"/>
              </a:rPr>
              <a:t>УПРАВЛІННЯ ОСВІТОЮ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www.isuo.org</a:t>
            </a:r>
            <a:endParaRPr lang="ru-RU" sz="3200" dirty="0">
              <a:solidFill>
                <a:schemeClr val="bg2">
                  <a:lumMod val="40000"/>
                  <a:lumOff val="6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357299"/>
            <a:ext cx="9144032" cy="550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3643314"/>
            <a:ext cx="1146327" cy="112884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76507" y="214290"/>
            <a:ext cx="7438831" cy="107721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3200" dirty="0" smtClean="0">
                <a:latin typeface="Arial" pitchFamily="34" charset="0"/>
                <a:cs typeface="Arial" pitchFamily="34" charset="0"/>
              </a:rPr>
              <a:t>ІНФОРМАЦІЙНА </a:t>
            </a:r>
            <a:r>
              <a:rPr lang="uk-UA" sz="3200" dirty="0">
                <a:latin typeface="Arial" pitchFamily="34" charset="0"/>
                <a:cs typeface="Arial" pitchFamily="34" charset="0"/>
              </a:rPr>
              <a:t>СИСТЕМА</a:t>
            </a:r>
          </a:p>
          <a:p>
            <a:pPr algn="ctr">
              <a:defRPr/>
            </a:pPr>
            <a:r>
              <a:rPr lang="uk-UA" sz="3200" dirty="0" smtClean="0">
                <a:latin typeface="Arial" pitchFamily="34" charset="0"/>
                <a:cs typeface="Arial" pitchFamily="34" charset="0"/>
              </a:rPr>
              <a:t>УПРАВЛІННЯ ОСВІТОЮ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www.isuo.org</a:t>
            </a:r>
            <a:endParaRPr lang="ru-RU" sz="3200" dirty="0">
              <a:solidFill>
                <a:schemeClr val="bg2">
                  <a:lumMod val="40000"/>
                  <a:lumOff val="6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357298"/>
            <a:ext cx="9143999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914400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1"/>
          <p:cNvSpPr txBox="1">
            <a:spLocks/>
          </p:cNvSpPr>
          <p:nvPr/>
        </p:nvSpPr>
        <p:spPr>
          <a:xfrm>
            <a:off x="0" y="152400"/>
            <a:ext cx="9144000" cy="126523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ІНФОРМАЦІЙНО-ОСВІТНЯ МЕРЕЖА</a:t>
            </a:r>
            <a:b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“Мої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знання”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www.mz.com.ua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357298"/>
            <a:ext cx="914400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1"/>
          <p:cNvSpPr txBox="1">
            <a:spLocks/>
          </p:cNvSpPr>
          <p:nvPr/>
        </p:nvSpPr>
        <p:spPr>
          <a:xfrm>
            <a:off x="0" y="152400"/>
            <a:ext cx="9144000" cy="126523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ІНФОРМАЦІЙНО-ОСВІТНЯ МЕРЕЖА</a:t>
            </a:r>
            <a:b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“Мої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знання”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www.mz.com.ua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52400"/>
            <a:ext cx="8572560" cy="126523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dirty="0" err="1" smtClean="0"/>
              <a:t>Облікові</a:t>
            </a:r>
            <a:r>
              <a:rPr lang="ru-RU" dirty="0" smtClean="0"/>
              <a:t> </a:t>
            </a:r>
            <a:r>
              <a:rPr lang="ru-RU" dirty="0" err="1" smtClean="0"/>
              <a:t>можливості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програми</a:t>
            </a:r>
            <a:r>
              <a:rPr lang="ru-RU" dirty="0" smtClean="0"/>
              <a:t> </a:t>
            </a:r>
            <a:r>
              <a:rPr lang="ru-RU" dirty="0" smtClean="0"/>
              <a:t>«КУРС: Школа»</a:t>
            </a:r>
            <a:endParaRPr lang="ru-RU" dirty="0"/>
          </a:p>
        </p:txBody>
      </p:sp>
      <p:graphicFrame>
        <p:nvGraphicFramePr>
          <p:cNvPr id="9" name="Схема 8"/>
          <p:cNvGraphicFramePr/>
          <p:nvPr/>
        </p:nvGraphicFramePr>
        <p:xfrm>
          <a:off x="785786" y="2571744"/>
          <a:ext cx="7715272" cy="3635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150" name="TextBox 5"/>
          <p:cNvSpPr txBox="1">
            <a:spLocks noChangeArrowheads="1"/>
          </p:cNvSpPr>
          <p:nvPr/>
        </p:nvSpPr>
        <p:spPr bwMode="auto">
          <a:xfrm>
            <a:off x="500034" y="1643050"/>
            <a:ext cx="80241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dirty="0" smtClean="0"/>
              <a:t>Програма зберігає в єдиній базі інформацію про персонал школи,</a:t>
            </a:r>
            <a:br>
              <a:rPr lang="uk-UA" sz="2000" dirty="0" smtClean="0"/>
            </a:br>
            <a:r>
              <a:rPr lang="uk-UA" sz="2000" dirty="0" smtClean="0"/>
              <a:t>учнях, </a:t>
            </a:r>
            <a:r>
              <a:rPr lang="uk-UA" sz="2000" dirty="0" smtClean="0"/>
              <a:t>предметах і фізичну структуру школи.</a:t>
            </a:r>
            <a:endParaRPr lang="ru-RU" sz="2000" dirty="0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983413" y="6484938"/>
            <a:ext cx="2160587" cy="373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 err="1"/>
              <a:t>www.ekyrs.org</a:t>
            </a:r>
            <a:endParaRPr lang="ru-RU" sz="20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1428736"/>
            <a:ext cx="9144000" cy="54292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8" name="Схема 7"/>
          <p:cNvGraphicFramePr/>
          <p:nvPr/>
        </p:nvGraphicFramePr>
        <p:xfrm>
          <a:off x="7143736" y="1571612"/>
          <a:ext cx="2000264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Схема 3"/>
          <p:cNvGraphicFramePr/>
          <p:nvPr/>
        </p:nvGraphicFramePr>
        <p:xfrm>
          <a:off x="5572132" y="2000240"/>
          <a:ext cx="2714644" cy="1428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2571736" y="2428868"/>
          <a:ext cx="4714908" cy="2357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05091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uk-UA" dirty="0" smtClean="0"/>
              <a:t>Аналіз і динаміка у програмі «КУРС: Школа»</a:t>
            </a:r>
            <a:endParaRPr lang="ru-RU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71406" y="3143248"/>
          <a:ext cx="5348294" cy="3652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6153" name="TextBox 10"/>
          <p:cNvSpPr txBox="1">
            <a:spLocks noChangeArrowheads="1"/>
          </p:cNvSpPr>
          <p:nvPr/>
        </p:nvSpPr>
        <p:spPr bwMode="auto">
          <a:xfrm>
            <a:off x="0" y="1571625"/>
            <a:ext cx="62865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dirty="0" smtClean="0">
                <a:solidFill>
                  <a:schemeClr val="bg1"/>
                </a:solidFill>
              </a:rPr>
              <a:t>«</a:t>
            </a:r>
            <a:r>
              <a:rPr lang="uk-UA" dirty="0" smtClean="0">
                <a:solidFill>
                  <a:schemeClr val="bg1"/>
                </a:solidFill>
              </a:rPr>
              <a:t>КУРС: Школа» дозволяє оперативно отримати будь-яку</a:t>
            </a:r>
            <a:br>
              <a:rPr lang="uk-UA" dirty="0" smtClean="0">
                <a:solidFill>
                  <a:schemeClr val="bg1"/>
                </a:solidFill>
              </a:rPr>
            </a:br>
            <a:r>
              <a:rPr lang="uk-UA" dirty="0" smtClean="0">
                <a:solidFill>
                  <a:schemeClr val="bg1"/>
                </a:solidFill>
              </a:rPr>
              <a:t>інформацію з бази даних і провести аналіз,</a:t>
            </a:r>
            <a:br>
              <a:rPr lang="uk-UA" dirty="0" smtClean="0">
                <a:solidFill>
                  <a:schemeClr val="bg1"/>
                </a:solidFill>
              </a:rPr>
            </a:br>
            <a:r>
              <a:rPr lang="uk-UA" dirty="0" smtClean="0">
                <a:solidFill>
                  <a:schemeClr val="bg1"/>
                </a:solidFill>
              </a:rPr>
              <a:t>як поточного навчального періоду, так і в порівнянні</a:t>
            </a:r>
            <a:br>
              <a:rPr lang="uk-UA" dirty="0" smtClean="0">
                <a:solidFill>
                  <a:schemeClr val="bg1"/>
                </a:solidFill>
              </a:rPr>
            </a:br>
            <a:r>
              <a:rPr lang="uk-UA" dirty="0" smtClean="0">
                <a:solidFill>
                  <a:schemeClr val="bg1"/>
                </a:solidFill>
              </a:rPr>
              <a:t>з минулими.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983413" y="6484938"/>
            <a:ext cx="2160587" cy="373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 err="1">
                <a:solidFill>
                  <a:schemeClr val="bg1"/>
                </a:solidFill>
              </a:rPr>
              <a:t>www.ekyrs.org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урсДнеп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КурсДнепр</Template>
  <TotalTime>0</TotalTime>
  <Words>551</Words>
  <Application>Microsoft Office PowerPoint</Application>
  <PresentationFormat>Экран (4:3)</PresentationFormat>
  <Paragraphs>133</Paragraphs>
  <Slides>14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КурсДнепр</vt:lpstr>
      <vt:lpstr>Слайд 1</vt:lpstr>
      <vt:lpstr>Структура проекту “КУРС: Освіта”</vt:lpstr>
      <vt:lpstr>Програма “КУРС: Школа”</vt:lpstr>
      <vt:lpstr>Слайд 4</vt:lpstr>
      <vt:lpstr> </vt:lpstr>
      <vt:lpstr>Слайд 6</vt:lpstr>
      <vt:lpstr>Слайд 7</vt:lpstr>
      <vt:lpstr>Облікові можливості програми «КУРС: Школа»</vt:lpstr>
      <vt:lpstr>Аналіз і динаміка у програмі «КУРС: Школа»</vt:lpstr>
      <vt:lpstr>Створення розкладу в програмі «КУРС: Школа»</vt:lpstr>
      <vt:lpstr>ЗВІТНІСТЬ В ОРГАНИ УПРАВЛІННЯ ОСВІТОЮ</vt:lpstr>
      <vt:lpstr>Проект «КУРС: Освіта» для навчальних закладів</vt:lpstr>
      <vt:lpstr>Проект «КУРС: Освіта» для районів, міст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4</cp:revision>
  <dcterms:created xsi:type="dcterms:W3CDTF">2011-04-12T15:25:32Z</dcterms:created>
  <dcterms:modified xsi:type="dcterms:W3CDTF">2012-06-08T09:21:29Z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TC101659619990</vt:lpwstr>
  </property>
</Properties>
</file>